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18"/>
  </p:notesMasterIdLst>
  <p:sldIdLst>
    <p:sldId id="256" r:id="rId3"/>
    <p:sldId id="258" r:id="rId4"/>
    <p:sldId id="274" r:id="rId5"/>
    <p:sldId id="271" r:id="rId6"/>
    <p:sldId id="259" r:id="rId7"/>
    <p:sldId id="270" r:id="rId8"/>
    <p:sldId id="261" r:id="rId9"/>
    <p:sldId id="262" r:id="rId10"/>
    <p:sldId id="265" r:id="rId11"/>
    <p:sldId id="272" r:id="rId12"/>
    <p:sldId id="268" r:id="rId13"/>
    <p:sldId id="264" r:id="rId14"/>
    <p:sldId id="273" r:id="rId15"/>
    <p:sldId id="275"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6A1"/>
    <a:srgbClr val="F4E278"/>
    <a:srgbClr val="ADC877"/>
    <a:srgbClr val="A19E8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79" autoAdjust="0"/>
  </p:normalViewPr>
  <p:slideViewPr>
    <p:cSldViewPr snapToGrid="0">
      <p:cViewPr varScale="1">
        <p:scale>
          <a:sx n="64" d="100"/>
          <a:sy n="64" d="100"/>
        </p:scale>
        <p:origin x="6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AB9F9129-AF26-42C0-911E-F41013492835}"/>
    <pc:docChg chg="undo custSel addSld modSld sldOrd">
      <pc:chgData name="Florentios Economou" userId="04e0d54a49535943" providerId="LiveId" clId="{AB9F9129-AF26-42C0-911E-F41013492835}" dt="2023-08-06T15:20:42.161" v="7212" actId="20577"/>
      <pc:docMkLst>
        <pc:docMk/>
      </pc:docMkLst>
      <pc:sldChg chg="modSp mod">
        <pc:chgData name="Florentios Economou" userId="04e0d54a49535943" providerId="LiveId" clId="{AB9F9129-AF26-42C0-911E-F41013492835}" dt="2023-07-29T16:02:02.415" v="52" actId="20577"/>
        <pc:sldMkLst>
          <pc:docMk/>
          <pc:sldMk cId="436235816" sldId="256"/>
        </pc:sldMkLst>
        <pc:spChg chg="mod">
          <ac:chgData name="Florentios Economou" userId="04e0d54a49535943" providerId="LiveId" clId="{AB9F9129-AF26-42C0-911E-F41013492835}" dt="2023-07-29T16:02:02.415" v="52" actId="20577"/>
          <ac:spMkLst>
            <pc:docMk/>
            <pc:sldMk cId="436235816" sldId="256"/>
            <ac:spMk id="12" creationId="{28086B80-77B2-0841-877D-3518C0014567}"/>
          </ac:spMkLst>
        </pc:spChg>
      </pc:sldChg>
      <pc:sldChg chg="addSp delSp modSp mod modNotesTx">
        <pc:chgData name="Florentios Economou" userId="04e0d54a49535943" providerId="LiveId" clId="{AB9F9129-AF26-42C0-911E-F41013492835}" dt="2023-08-06T15:20:42.161" v="7212" actId="20577"/>
        <pc:sldMkLst>
          <pc:docMk/>
          <pc:sldMk cId="17060558" sldId="258"/>
        </pc:sldMkLst>
        <pc:spChg chg="mod">
          <ac:chgData name="Florentios Economou" userId="04e0d54a49535943" providerId="LiveId" clId="{AB9F9129-AF26-42C0-911E-F41013492835}" dt="2023-07-29T16:28:40.089" v="89" actId="20577"/>
          <ac:spMkLst>
            <pc:docMk/>
            <pc:sldMk cId="17060558" sldId="258"/>
            <ac:spMk id="2" creationId="{43A830FF-1961-A034-ABB2-03AFD1C74084}"/>
          </ac:spMkLst>
        </pc:spChg>
        <pc:spChg chg="mod">
          <ac:chgData name="Florentios Economou" userId="04e0d54a49535943" providerId="LiveId" clId="{AB9F9129-AF26-42C0-911E-F41013492835}" dt="2023-08-06T15:20:42.161" v="7212" actId="20577"/>
          <ac:spMkLst>
            <pc:docMk/>
            <pc:sldMk cId="17060558" sldId="258"/>
            <ac:spMk id="3" creationId="{81D53512-5FD3-9D54-D4FB-4473802E8A8B}"/>
          </ac:spMkLst>
        </pc:spChg>
        <pc:spChg chg="add del mod">
          <ac:chgData name="Florentios Economou" userId="04e0d54a49535943" providerId="LiveId" clId="{AB9F9129-AF26-42C0-911E-F41013492835}" dt="2023-07-29T16:45:56.220" v="745" actId="478"/>
          <ac:spMkLst>
            <pc:docMk/>
            <pc:sldMk cId="17060558" sldId="258"/>
            <ac:spMk id="5" creationId="{10F5F62B-E4B8-4EDA-9858-DB4898A3F6C1}"/>
          </ac:spMkLst>
        </pc:spChg>
        <pc:picChg chg="add mod ord">
          <ac:chgData name="Florentios Economou" userId="04e0d54a49535943" providerId="LiveId" clId="{AB9F9129-AF26-42C0-911E-F41013492835}" dt="2023-07-29T16:45:58.920" v="747" actId="1076"/>
          <ac:picMkLst>
            <pc:docMk/>
            <pc:sldMk cId="17060558" sldId="258"/>
            <ac:picMk id="4" creationId="{A8752611-1046-45C4-9D3C-672AA2BBED19}"/>
          </ac:picMkLst>
        </pc:picChg>
      </pc:sldChg>
      <pc:sldChg chg="addSp delSp modSp mod">
        <pc:chgData name="Florentios Economou" userId="04e0d54a49535943" providerId="LiveId" clId="{AB9F9129-AF26-42C0-911E-F41013492835}" dt="2023-07-29T17:23:08.422" v="1651" actId="208"/>
        <pc:sldMkLst>
          <pc:docMk/>
          <pc:sldMk cId="1803875842" sldId="259"/>
        </pc:sldMkLst>
        <pc:spChg chg="mod">
          <ac:chgData name="Florentios Economou" userId="04e0d54a49535943" providerId="LiveId" clId="{AB9F9129-AF26-42C0-911E-F41013492835}" dt="2023-07-29T17:04:36.823" v="1265" actId="20577"/>
          <ac:spMkLst>
            <pc:docMk/>
            <pc:sldMk cId="1803875842" sldId="259"/>
            <ac:spMk id="2" creationId="{51B22486-E294-DFB3-854E-3FFEF2245670}"/>
          </ac:spMkLst>
        </pc:spChg>
        <pc:spChg chg="del">
          <ac:chgData name="Florentios Economou" userId="04e0d54a49535943" providerId="LiveId" clId="{AB9F9129-AF26-42C0-911E-F41013492835}" dt="2023-07-29T17:04:41.501" v="1266" actId="478"/>
          <ac:spMkLst>
            <pc:docMk/>
            <pc:sldMk cId="1803875842" sldId="259"/>
            <ac:spMk id="3" creationId="{B4CF2567-95D1-829E-F5B7-AC34EA223A75}"/>
          </ac:spMkLst>
        </pc:spChg>
        <pc:graphicFrameChg chg="add mod modGraphic">
          <ac:chgData name="Florentios Economou" userId="04e0d54a49535943" providerId="LiveId" clId="{AB9F9129-AF26-42C0-911E-F41013492835}" dt="2023-07-29T17:21:25.166" v="1636"/>
          <ac:graphicFrameMkLst>
            <pc:docMk/>
            <pc:sldMk cId="1803875842" sldId="259"/>
            <ac:graphicFrameMk id="11" creationId="{09632022-7BBB-493C-9C18-C38763A37F10}"/>
          </ac:graphicFrameMkLst>
        </pc:graphicFrameChg>
        <pc:picChg chg="add mod">
          <ac:chgData name="Florentios Economou" userId="04e0d54a49535943" providerId="LiveId" clId="{AB9F9129-AF26-42C0-911E-F41013492835}" dt="2023-07-29T17:07:38.005" v="1269" actId="1076"/>
          <ac:picMkLst>
            <pc:docMk/>
            <pc:sldMk cId="1803875842" sldId="259"/>
            <ac:picMk id="5" creationId="{ED4F192F-1A20-4F5C-B121-FA8A2A0815CC}"/>
          </ac:picMkLst>
        </pc:picChg>
        <pc:picChg chg="add del mod">
          <ac:chgData name="Florentios Economou" userId="04e0d54a49535943" providerId="LiveId" clId="{AB9F9129-AF26-42C0-911E-F41013492835}" dt="2023-07-29T17:11:38.622" v="1286" actId="478"/>
          <ac:picMkLst>
            <pc:docMk/>
            <pc:sldMk cId="1803875842" sldId="259"/>
            <ac:picMk id="6" creationId="{6961206B-775F-4BFE-B455-B40E2EEF4C25}"/>
          </ac:picMkLst>
        </pc:picChg>
        <pc:picChg chg="add mod">
          <ac:chgData name="Florentios Economou" userId="04e0d54a49535943" providerId="LiveId" clId="{AB9F9129-AF26-42C0-911E-F41013492835}" dt="2023-07-29T17:14:41.325" v="1297" actId="1076"/>
          <ac:picMkLst>
            <pc:docMk/>
            <pc:sldMk cId="1803875842" sldId="259"/>
            <ac:picMk id="7" creationId="{1A66222B-C3EF-40AE-8514-5403D0CDB0A3}"/>
          </ac:picMkLst>
        </pc:picChg>
        <pc:picChg chg="add del">
          <ac:chgData name="Florentios Economou" userId="04e0d54a49535943" providerId="LiveId" clId="{AB9F9129-AF26-42C0-911E-F41013492835}" dt="2023-07-29T17:12:15.387" v="1289" actId="478"/>
          <ac:picMkLst>
            <pc:docMk/>
            <pc:sldMk cId="1803875842" sldId="259"/>
            <ac:picMk id="8" creationId="{6898C51D-BB31-49BA-82C6-249687977980}"/>
          </ac:picMkLst>
        </pc:picChg>
        <pc:picChg chg="add mod">
          <ac:chgData name="Florentios Economou" userId="04e0d54a49535943" providerId="LiveId" clId="{AB9F9129-AF26-42C0-911E-F41013492835}" dt="2023-07-29T17:14:56.479" v="1300"/>
          <ac:picMkLst>
            <pc:docMk/>
            <pc:sldMk cId="1803875842" sldId="259"/>
            <ac:picMk id="9" creationId="{EF80C399-FE6D-4D89-A67A-C1BEDDF06428}"/>
          </ac:picMkLst>
        </pc:picChg>
        <pc:picChg chg="add mod">
          <ac:chgData name="Florentios Economou" userId="04e0d54a49535943" providerId="LiveId" clId="{AB9F9129-AF26-42C0-911E-F41013492835}" dt="2023-07-29T17:15:15.384" v="1302"/>
          <ac:picMkLst>
            <pc:docMk/>
            <pc:sldMk cId="1803875842" sldId="259"/>
            <ac:picMk id="10" creationId="{A12C5764-731B-4974-A677-ACC7B9960DAF}"/>
          </ac:picMkLst>
        </pc:picChg>
        <pc:picChg chg="add del mod">
          <ac:chgData name="Florentios Economou" userId="04e0d54a49535943" providerId="LiveId" clId="{AB9F9129-AF26-42C0-911E-F41013492835}" dt="2023-07-29T17:11:04.424" v="1273" actId="478"/>
          <ac:picMkLst>
            <pc:docMk/>
            <pc:sldMk cId="1803875842" sldId="259"/>
            <ac:picMk id="1026" creationId="{86869A4D-0057-4325-A3F2-21AC2194EC58}"/>
          </ac:picMkLst>
        </pc:picChg>
        <pc:cxnChg chg="add mod">
          <ac:chgData name="Florentios Economou" userId="04e0d54a49535943" providerId="LiveId" clId="{AB9F9129-AF26-42C0-911E-F41013492835}" dt="2023-07-29T17:22:09.604" v="1641" actId="692"/>
          <ac:cxnSpMkLst>
            <pc:docMk/>
            <pc:sldMk cId="1803875842" sldId="259"/>
            <ac:cxnSpMk id="13" creationId="{AF76E036-F0A6-4758-965F-F3935B328B22}"/>
          </ac:cxnSpMkLst>
        </pc:cxnChg>
        <pc:cxnChg chg="add mod">
          <ac:chgData name="Florentios Economou" userId="04e0d54a49535943" providerId="LiveId" clId="{AB9F9129-AF26-42C0-911E-F41013492835}" dt="2023-07-29T17:23:08.422" v="1651" actId="208"/>
          <ac:cxnSpMkLst>
            <pc:docMk/>
            <pc:sldMk cId="1803875842" sldId="259"/>
            <ac:cxnSpMk id="16" creationId="{0F560C37-5DEC-4D74-867F-F6985BD088F4}"/>
          </ac:cxnSpMkLst>
        </pc:cxnChg>
        <pc:cxnChg chg="add mod">
          <ac:chgData name="Florentios Economou" userId="04e0d54a49535943" providerId="LiveId" clId="{AB9F9129-AF26-42C0-911E-F41013492835}" dt="2023-07-29T17:22:58.289" v="1650" actId="208"/>
          <ac:cxnSpMkLst>
            <pc:docMk/>
            <pc:sldMk cId="1803875842" sldId="259"/>
            <ac:cxnSpMk id="17" creationId="{72C4301E-F1B8-43EC-A30B-6153A00B7D32}"/>
          </ac:cxnSpMkLst>
        </pc:cxnChg>
        <pc:cxnChg chg="add mod">
          <ac:chgData name="Florentios Economou" userId="04e0d54a49535943" providerId="LiveId" clId="{AB9F9129-AF26-42C0-911E-F41013492835}" dt="2023-07-29T17:22:50.881" v="1649" actId="208"/>
          <ac:cxnSpMkLst>
            <pc:docMk/>
            <pc:sldMk cId="1803875842" sldId="259"/>
            <ac:cxnSpMk id="18" creationId="{E0B3C1D8-AF7E-4D6E-B51C-6A844D0C1E0C}"/>
          </ac:cxnSpMkLst>
        </pc:cxnChg>
      </pc:sldChg>
      <pc:sldChg chg="addSp delSp modSp mod ord">
        <pc:chgData name="Florentios Economou" userId="04e0d54a49535943" providerId="LiveId" clId="{AB9F9129-AF26-42C0-911E-F41013492835}" dt="2023-08-05T11:45:45.303" v="2142"/>
        <pc:sldMkLst>
          <pc:docMk/>
          <pc:sldMk cId="645465423" sldId="260"/>
        </pc:sldMkLst>
        <pc:spChg chg="del">
          <ac:chgData name="Florentios Economou" userId="04e0d54a49535943" providerId="LiveId" clId="{AB9F9129-AF26-42C0-911E-F41013492835}" dt="2023-08-05T11:44:45.493" v="2123" actId="478"/>
          <ac:spMkLst>
            <pc:docMk/>
            <pc:sldMk cId="645465423" sldId="260"/>
            <ac:spMk id="2" creationId="{60DCF6A9-57DD-35F3-9C2A-729F72DBF30A}"/>
          </ac:spMkLst>
        </pc:spChg>
        <pc:spChg chg="del">
          <ac:chgData name="Florentios Economou" userId="04e0d54a49535943" providerId="LiveId" clId="{AB9F9129-AF26-42C0-911E-F41013492835}" dt="2023-08-05T11:44:46.807" v="2124" actId="478"/>
          <ac:spMkLst>
            <pc:docMk/>
            <pc:sldMk cId="645465423" sldId="260"/>
            <ac:spMk id="3" creationId="{D20A816B-FC0A-3C9E-1110-28DFF69BBEFF}"/>
          </ac:spMkLst>
        </pc:spChg>
        <pc:picChg chg="add mod modCrop">
          <ac:chgData name="Florentios Economou" userId="04e0d54a49535943" providerId="LiveId" clId="{AB9F9129-AF26-42C0-911E-F41013492835}" dt="2023-08-05T11:44:35.621" v="2122" actId="732"/>
          <ac:picMkLst>
            <pc:docMk/>
            <pc:sldMk cId="645465423" sldId="260"/>
            <ac:picMk id="5" creationId="{436B6B89-4FA6-45D7-BC05-F934831151BB}"/>
          </ac:picMkLst>
        </pc:picChg>
      </pc:sldChg>
      <pc:sldChg chg="addSp delSp modSp mod ord">
        <pc:chgData name="Florentios Economou" userId="04e0d54a49535943" providerId="LiveId" clId="{AB9F9129-AF26-42C0-911E-F41013492835}" dt="2023-08-05T11:44:23.443" v="2121"/>
        <pc:sldMkLst>
          <pc:docMk/>
          <pc:sldMk cId="939914858" sldId="261"/>
        </pc:sldMkLst>
        <pc:spChg chg="mod">
          <ac:chgData name="Florentios Economou" userId="04e0d54a49535943" providerId="LiveId" clId="{AB9F9129-AF26-42C0-911E-F41013492835}" dt="2023-07-29T18:58:25.303" v="1678" actId="20577"/>
          <ac:spMkLst>
            <pc:docMk/>
            <pc:sldMk cId="939914858" sldId="261"/>
            <ac:spMk id="2" creationId="{266C748B-B327-84D5-3B83-E127D98CFA03}"/>
          </ac:spMkLst>
        </pc:spChg>
        <pc:spChg chg="del">
          <ac:chgData name="Florentios Economou" userId="04e0d54a49535943" providerId="LiveId" clId="{AB9F9129-AF26-42C0-911E-F41013492835}" dt="2023-07-29T18:58:28.274" v="1679" actId="478"/>
          <ac:spMkLst>
            <pc:docMk/>
            <pc:sldMk cId="939914858" sldId="261"/>
            <ac:spMk id="3" creationId="{E578F5D8-B833-D9F3-51FE-27840A0ACE6C}"/>
          </ac:spMkLst>
        </pc:spChg>
        <pc:graphicFrameChg chg="add mod modGraphic">
          <ac:chgData name="Florentios Economou" userId="04e0d54a49535943" providerId="LiveId" clId="{AB9F9129-AF26-42C0-911E-F41013492835}" dt="2023-07-29T19:14:24" v="1964" actId="20577"/>
          <ac:graphicFrameMkLst>
            <pc:docMk/>
            <pc:sldMk cId="939914858" sldId="261"/>
            <ac:graphicFrameMk id="4" creationId="{CB18BE96-5D72-42D3-BF78-05F2CF32EC82}"/>
          </ac:graphicFrameMkLst>
        </pc:graphicFrameChg>
        <pc:picChg chg="add mod modCrop">
          <ac:chgData name="Florentios Economou" userId="04e0d54a49535943" providerId="LiveId" clId="{AB9F9129-AF26-42C0-911E-F41013492835}" dt="2023-07-29T19:14:09.187" v="1958" actId="1076"/>
          <ac:picMkLst>
            <pc:docMk/>
            <pc:sldMk cId="939914858" sldId="261"/>
            <ac:picMk id="6" creationId="{9A6B66C3-FBE7-41F9-AE6D-124786C45015}"/>
          </ac:picMkLst>
        </pc:picChg>
        <pc:picChg chg="add mod">
          <ac:chgData name="Florentios Economou" userId="04e0d54a49535943" providerId="LiveId" clId="{AB9F9129-AF26-42C0-911E-F41013492835}" dt="2023-07-29T19:08:11.162" v="1832" actId="1076"/>
          <ac:picMkLst>
            <pc:docMk/>
            <pc:sldMk cId="939914858" sldId="261"/>
            <ac:picMk id="7" creationId="{F3D6E1C5-0719-4177-AE2B-C730AEBBE4C7}"/>
          </ac:picMkLst>
        </pc:picChg>
        <pc:picChg chg="add mod">
          <ac:chgData name="Florentios Economou" userId="04e0d54a49535943" providerId="LiveId" clId="{AB9F9129-AF26-42C0-911E-F41013492835}" dt="2023-07-29T19:14:02.175" v="1957" actId="1076"/>
          <ac:picMkLst>
            <pc:docMk/>
            <pc:sldMk cId="939914858" sldId="261"/>
            <ac:picMk id="8" creationId="{621215A3-3EE5-4B3A-9276-1766F976D37D}"/>
          </ac:picMkLst>
        </pc:picChg>
        <pc:picChg chg="add mod modCrop">
          <ac:chgData name="Florentios Economou" userId="04e0d54a49535943" providerId="LiveId" clId="{AB9F9129-AF26-42C0-911E-F41013492835}" dt="2023-07-29T19:13:54.334" v="1956" actId="1076"/>
          <ac:picMkLst>
            <pc:docMk/>
            <pc:sldMk cId="939914858" sldId="261"/>
            <ac:picMk id="9" creationId="{93726D46-C07F-4E35-B469-0EB16F928A3B}"/>
          </ac:picMkLst>
        </pc:picChg>
      </pc:sldChg>
      <pc:sldChg chg="addSp delSp modSp new mod ord modNotesTx">
        <pc:chgData name="Florentios Economou" userId="04e0d54a49535943" providerId="LiveId" clId="{AB9F9129-AF26-42C0-911E-F41013492835}" dt="2023-08-05T17:59:03.797" v="5575"/>
        <pc:sldMkLst>
          <pc:docMk/>
          <pc:sldMk cId="271049574" sldId="262"/>
        </pc:sldMkLst>
        <pc:spChg chg="mod">
          <ac:chgData name="Florentios Economou" userId="04e0d54a49535943" providerId="LiveId" clId="{AB9F9129-AF26-42C0-911E-F41013492835}" dt="2023-07-29T19:39:50.587" v="2024" actId="20577"/>
          <ac:spMkLst>
            <pc:docMk/>
            <pc:sldMk cId="271049574" sldId="262"/>
            <ac:spMk id="2" creationId="{B315E169-A865-4010-8037-68F189F3FE27}"/>
          </ac:spMkLst>
        </pc:spChg>
        <pc:spChg chg="del mod">
          <ac:chgData name="Florentios Economou" userId="04e0d54a49535943" providerId="LiveId" clId="{AB9F9129-AF26-42C0-911E-F41013492835}" dt="2023-08-05T13:01:28.656" v="3348" actId="1032"/>
          <ac:spMkLst>
            <pc:docMk/>
            <pc:sldMk cId="271049574" sldId="262"/>
            <ac:spMk id="3" creationId="{C9EE7C6A-86A8-4192-8C42-CCB27534629D}"/>
          </ac:spMkLst>
        </pc:spChg>
        <pc:spChg chg="add del mod">
          <ac:chgData name="Florentios Economou" userId="04e0d54a49535943" providerId="LiveId" clId="{AB9F9129-AF26-42C0-911E-F41013492835}" dt="2023-08-05T13:05:56.927" v="3430" actId="478"/>
          <ac:spMkLst>
            <pc:docMk/>
            <pc:sldMk cId="271049574" sldId="262"/>
            <ac:spMk id="6" creationId="{D049A149-D824-4FBD-AD47-45BCF838041E}"/>
          </ac:spMkLst>
        </pc:spChg>
        <pc:spChg chg="add del mod">
          <ac:chgData name="Florentios Economou" userId="04e0d54a49535943" providerId="LiveId" clId="{AB9F9129-AF26-42C0-911E-F41013492835}" dt="2023-08-05T13:06:29.115" v="3433" actId="1032"/>
          <ac:spMkLst>
            <pc:docMk/>
            <pc:sldMk cId="271049574" sldId="262"/>
            <ac:spMk id="8" creationId="{E53C01DD-E0FE-4F24-8EFC-F5494FB4CB3A}"/>
          </ac:spMkLst>
        </pc:spChg>
        <pc:spChg chg="add mod topLvl">
          <ac:chgData name="Florentios Economou" userId="04e0d54a49535943" providerId="LiveId" clId="{AB9F9129-AF26-42C0-911E-F41013492835}" dt="2023-08-05T13:09:02.675" v="3508" actId="478"/>
          <ac:spMkLst>
            <pc:docMk/>
            <pc:sldMk cId="271049574" sldId="262"/>
            <ac:spMk id="11" creationId="{95D31B05-5799-4316-8F06-8C1E0CE06DE3}"/>
          </ac:spMkLst>
        </pc:spChg>
        <pc:spChg chg="add del mod topLvl">
          <ac:chgData name="Florentios Economou" userId="04e0d54a49535943" providerId="LiveId" clId="{AB9F9129-AF26-42C0-911E-F41013492835}" dt="2023-08-05T13:09:02.675" v="3508" actId="478"/>
          <ac:spMkLst>
            <pc:docMk/>
            <pc:sldMk cId="271049574" sldId="262"/>
            <ac:spMk id="12" creationId="{D0DD19ED-7B6D-4351-8305-43C9411EBC91}"/>
          </ac:spMkLst>
        </pc:spChg>
        <pc:grpChg chg="add del mod">
          <ac:chgData name="Florentios Economou" userId="04e0d54a49535943" providerId="LiveId" clId="{AB9F9129-AF26-42C0-911E-F41013492835}" dt="2023-08-05T13:09:02.675" v="3508" actId="478"/>
          <ac:grpSpMkLst>
            <pc:docMk/>
            <pc:sldMk cId="271049574" sldId="262"/>
            <ac:grpSpMk id="10" creationId="{8E75EC40-F1F8-44AA-A885-A1140B377EE7}"/>
          </ac:grpSpMkLst>
        </pc:grpChg>
        <pc:graphicFrameChg chg="add del mod modGraphic">
          <ac:chgData name="Florentios Economou" userId="04e0d54a49535943" providerId="LiveId" clId="{AB9F9129-AF26-42C0-911E-F41013492835}" dt="2023-08-05T13:06:09.993" v="3432" actId="478"/>
          <ac:graphicFrameMkLst>
            <pc:docMk/>
            <pc:sldMk cId="271049574" sldId="262"/>
            <ac:graphicFrameMk id="4" creationId="{6768D12A-919E-45B8-BCEB-C3FC29A81543}"/>
          </ac:graphicFrameMkLst>
        </pc:graphicFrameChg>
        <pc:graphicFrameChg chg="add mod modGraphic">
          <ac:chgData name="Florentios Economou" userId="04e0d54a49535943" providerId="LiveId" clId="{AB9F9129-AF26-42C0-911E-F41013492835}" dt="2023-08-05T13:23:02.442" v="4270" actId="20577"/>
          <ac:graphicFrameMkLst>
            <pc:docMk/>
            <pc:sldMk cId="271049574" sldId="262"/>
            <ac:graphicFrameMk id="9" creationId="{9350E363-A8E1-43DF-B553-7498774C246B}"/>
          </ac:graphicFrameMkLst>
        </pc:graphicFrameChg>
      </pc:sldChg>
      <pc:sldChg chg="addSp modSp new mod ord">
        <pc:chgData name="Florentios Economou" userId="04e0d54a49535943" providerId="LiveId" clId="{AB9F9129-AF26-42C0-911E-F41013492835}" dt="2023-08-05T11:45:43.727" v="2140"/>
        <pc:sldMkLst>
          <pc:docMk/>
          <pc:sldMk cId="2378696782" sldId="263"/>
        </pc:sldMkLst>
        <pc:spChg chg="mod">
          <ac:chgData name="Florentios Economou" userId="04e0d54a49535943" providerId="LiveId" clId="{AB9F9129-AF26-42C0-911E-F41013492835}" dt="2023-08-05T11:44:52.570" v="2127" actId="20577"/>
          <ac:spMkLst>
            <pc:docMk/>
            <pc:sldMk cId="2378696782" sldId="263"/>
            <ac:spMk id="2" creationId="{24F134D0-998F-455C-B124-3845C5E3A103}"/>
          </ac:spMkLst>
        </pc:spChg>
        <pc:picChg chg="add mod">
          <ac:chgData name="Florentios Economou" userId="04e0d54a49535943" providerId="LiveId" clId="{AB9F9129-AF26-42C0-911E-F41013492835}" dt="2023-08-05T11:45:25.862" v="2132" actId="1076"/>
          <ac:picMkLst>
            <pc:docMk/>
            <pc:sldMk cId="2378696782" sldId="263"/>
            <ac:picMk id="4" creationId="{E911413A-DD28-4FD6-BE75-6DCA79800662}"/>
          </ac:picMkLst>
        </pc:picChg>
      </pc:sldChg>
      <pc:sldChg chg="modSp new mod ord">
        <pc:chgData name="Florentios Economou" userId="04e0d54a49535943" providerId="LiveId" clId="{AB9F9129-AF26-42C0-911E-F41013492835}" dt="2023-08-05T11:47:39.758" v="2149" actId="21"/>
        <pc:sldMkLst>
          <pc:docMk/>
          <pc:sldMk cId="1535479532" sldId="264"/>
        </pc:sldMkLst>
        <pc:spChg chg="mod">
          <ac:chgData name="Florentios Economou" userId="04e0d54a49535943" providerId="LiveId" clId="{AB9F9129-AF26-42C0-911E-F41013492835}" dt="2023-07-29T19:43:09.235" v="2060" actId="20577"/>
          <ac:spMkLst>
            <pc:docMk/>
            <pc:sldMk cId="1535479532" sldId="264"/>
            <ac:spMk id="2" creationId="{BEAE9F21-156F-4A4C-A1C4-617F4EECF6B6}"/>
          </ac:spMkLst>
        </pc:spChg>
        <pc:spChg chg="mod">
          <ac:chgData name="Florentios Economou" userId="04e0d54a49535943" providerId="LiveId" clId="{AB9F9129-AF26-42C0-911E-F41013492835}" dt="2023-08-05T11:47:39.758" v="2149" actId="21"/>
          <ac:spMkLst>
            <pc:docMk/>
            <pc:sldMk cId="1535479532" sldId="264"/>
            <ac:spMk id="3" creationId="{4533B5C0-6CED-418E-B16A-E84422EEF9EE}"/>
          </ac:spMkLst>
        </pc:spChg>
      </pc:sldChg>
      <pc:sldChg chg="modSp new mod ord">
        <pc:chgData name="Florentios Economou" userId="04e0d54a49535943" providerId="LiveId" clId="{AB9F9129-AF26-42C0-911E-F41013492835}" dt="2023-08-05T17:02:54.449" v="4303" actId="404"/>
        <pc:sldMkLst>
          <pc:docMk/>
          <pc:sldMk cId="2551882054" sldId="265"/>
        </pc:sldMkLst>
        <pc:spChg chg="mod">
          <ac:chgData name="Florentios Economou" userId="04e0d54a49535943" providerId="LiveId" clId="{AB9F9129-AF26-42C0-911E-F41013492835}" dt="2023-07-29T19:47:49.742" v="2107" actId="20577"/>
          <ac:spMkLst>
            <pc:docMk/>
            <pc:sldMk cId="2551882054" sldId="265"/>
            <ac:spMk id="2" creationId="{BE13C6D9-FC2A-4001-9BC4-C30BE1C32CF0}"/>
          </ac:spMkLst>
        </pc:spChg>
        <pc:spChg chg="mod">
          <ac:chgData name="Florentios Economou" userId="04e0d54a49535943" providerId="LiveId" clId="{AB9F9129-AF26-42C0-911E-F41013492835}" dt="2023-08-05T17:02:54.449" v="4303" actId="404"/>
          <ac:spMkLst>
            <pc:docMk/>
            <pc:sldMk cId="2551882054" sldId="265"/>
            <ac:spMk id="3" creationId="{97A7761D-4034-44C1-845D-9ED6007B3C8D}"/>
          </ac:spMkLst>
        </pc:spChg>
      </pc:sldChg>
      <pc:sldChg chg="modSp new mod ord modNotesTx">
        <pc:chgData name="Florentios Economou" userId="04e0d54a49535943" providerId="LiveId" clId="{AB9F9129-AF26-42C0-911E-F41013492835}" dt="2023-08-05T17:42:11.812" v="5571" actId="313"/>
        <pc:sldMkLst>
          <pc:docMk/>
          <pc:sldMk cId="3402022974" sldId="266"/>
        </pc:sldMkLst>
        <pc:spChg chg="mod">
          <ac:chgData name="Florentios Economou" userId="04e0d54a49535943" providerId="LiveId" clId="{AB9F9129-AF26-42C0-911E-F41013492835}" dt="2023-08-05T11:59:52.295" v="2359"/>
          <ac:spMkLst>
            <pc:docMk/>
            <pc:sldMk cId="3402022974" sldId="266"/>
            <ac:spMk id="2" creationId="{03151F04-4917-4637-A081-DB4AB53DEE19}"/>
          </ac:spMkLst>
        </pc:spChg>
        <pc:spChg chg="mod">
          <ac:chgData name="Florentios Economou" userId="04e0d54a49535943" providerId="LiveId" clId="{AB9F9129-AF26-42C0-911E-F41013492835}" dt="2023-08-05T17:42:11.812" v="5571" actId="313"/>
          <ac:spMkLst>
            <pc:docMk/>
            <pc:sldMk cId="3402022974" sldId="266"/>
            <ac:spMk id="3" creationId="{AFC189E3-8CB7-40A4-93B6-EC5BC6C30D68}"/>
          </ac:spMkLst>
        </pc:spChg>
      </pc:sldChg>
      <pc:sldChg chg="modSp new mod ord">
        <pc:chgData name="Florentios Economou" userId="04e0d54a49535943" providerId="LiveId" clId="{AB9F9129-AF26-42C0-911E-F41013492835}" dt="2023-08-05T17:13:22.968" v="4309" actId="27636"/>
        <pc:sldMkLst>
          <pc:docMk/>
          <pc:sldMk cId="595166091" sldId="267"/>
        </pc:sldMkLst>
        <pc:spChg chg="mod">
          <ac:chgData name="Florentios Economou" userId="04e0d54a49535943" providerId="LiveId" clId="{AB9F9129-AF26-42C0-911E-F41013492835}" dt="2023-07-29T19:48:27.898" v="2119" actId="20577"/>
          <ac:spMkLst>
            <pc:docMk/>
            <pc:sldMk cId="595166091" sldId="267"/>
            <ac:spMk id="2" creationId="{B6531050-AEEA-42B2-AB10-DFC7AA953EFD}"/>
          </ac:spMkLst>
        </pc:spChg>
        <pc:spChg chg="mod">
          <ac:chgData name="Florentios Economou" userId="04e0d54a49535943" providerId="LiveId" clId="{AB9F9129-AF26-42C0-911E-F41013492835}" dt="2023-08-05T17:13:22.968" v="4309" actId="27636"/>
          <ac:spMkLst>
            <pc:docMk/>
            <pc:sldMk cId="595166091" sldId="267"/>
            <ac:spMk id="3" creationId="{40C0A06E-EB60-43DB-8DCF-569F410FA5AC}"/>
          </ac:spMkLst>
        </pc:spChg>
      </pc:sldChg>
      <pc:sldChg chg="modSp new mod ord modNotesTx">
        <pc:chgData name="Florentios Economou" userId="04e0d54a49535943" providerId="LiveId" clId="{AB9F9129-AF26-42C0-911E-F41013492835}" dt="2023-08-05T18:21:47.119" v="7195" actId="20577"/>
        <pc:sldMkLst>
          <pc:docMk/>
          <pc:sldMk cId="2770007394" sldId="268"/>
        </pc:sldMkLst>
        <pc:spChg chg="mod">
          <ac:chgData name="Florentios Economou" userId="04e0d54a49535943" providerId="LiveId" clId="{AB9F9129-AF26-42C0-911E-F41013492835}" dt="2023-08-05T12:25:28.903" v="2416" actId="20577"/>
          <ac:spMkLst>
            <pc:docMk/>
            <pc:sldMk cId="2770007394" sldId="268"/>
            <ac:spMk id="2" creationId="{EA7CDC5D-0A06-4CC7-A275-860BF4891D36}"/>
          </ac:spMkLst>
        </pc:spChg>
        <pc:spChg chg="mod">
          <ac:chgData name="Florentios Economou" userId="04e0d54a49535943" providerId="LiveId" clId="{AB9F9129-AF26-42C0-911E-F41013492835}" dt="2023-08-05T18:21:44.057" v="7194" actId="20577"/>
          <ac:spMkLst>
            <pc:docMk/>
            <pc:sldMk cId="2770007394" sldId="268"/>
            <ac:spMk id="3" creationId="{AF8E144E-56F9-4451-A614-F9245BBC9934}"/>
          </ac:spMkLst>
        </pc:spChg>
      </pc:sldChg>
      <pc:sldChg chg="modSp new mod">
        <pc:chgData name="Florentios Economou" userId="04e0d54a49535943" providerId="LiveId" clId="{AB9F9129-AF26-42C0-911E-F41013492835}" dt="2023-08-05T18:22:14.962" v="7211" actId="27636"/>
        <pc:sldMkLst>
          <pc:docMk/>
          <pc:sldMk cId="1041274987" sldId="269"/>
        </pc:sldMkLst>
        <pc:spChg chg="mod">
          <ac:chgData name="Florentios Economou" userId="04e0d54a49535943" providerId="LiveId" clId="{AB9F9129-AF26-42C0-911E-F41013492835}" dt="2023-08-05T18:22:14.962" v="7211" actId="27636"/>
          <ac:spMkLst>
            <pc:docMk/>
            <pc:sldMk cId="1041274987" sldId="269"/>
            <ac:spMk id="3" creationId="{141376FB-03CD-49E5-BABC-FC8252900A5F}"/>
          </ac:spMkLst>
        </pc:spChg>
      </pc:sldChg>
      <pc:sldChg chg="addSp modSp new mod">
        <pc:chgData name="Florentios Economou" userId="04e0d54a49535943" providerId="LiveId" clId="{AB9F9129-AF26-42C0-911E-F41013492835}" dt="2023-08-05T17:02:38.318" v="4301" actId="12"/>
        <pc:sldMkLst>
          <pc:docMk/>
          <pc:sldMk cId="1704233030" sldId="270"/>
        </pc:sldMkLst>
        <pc:spChg chg="mod">
          <ac:chgData name="Florentios Economou" userId="04e0d54a49535943" providerId="LiveId" clId="{AB9F9129-AF26-42C0-911E-F41013492835}" dt="2023-08-05T12:43:41.499" v="2497" actId="20577"/>
          <ac:spMkLst>
            <pc:docMk/>
            <pc:sldMk cId="1704233030" sldId="270"/>
            <ac:spMk id="2" creationId="{C56AC1FD-1157-4C82-898A-22F9C2983F37}"/>
          </ac:spMkLst>
        </pc:spChg>
        <pc:spChg chg="mod">
          <ac:chgData name="Florentios Economou" userId="04e0d54a49535943" providerId="LiveId" clId="{AB9F9129-AF26-42C0-911E-F41013492835}" dt="2023-08-05T12:53:16.117" v="3322" actId="14100"/>
          <ac:spMkLst>
            <pc:docMk/>
            <pc:sldMk cId="1704233030" sldId="270"/>
            <ac:spMk id="3" creationId="{3070F7F4-6794-4718-A541-9982DAEC7C56}"/>
          </ac:spMkLst>
        </pc:spChg>
        <pc:graphicFrameChg chg="add mod modGraphic">
          <ac:chgData name="Florentios Economou" userId="04e0d54a49535943" providerId="LiveId" clId="{AB9F9129-AF26-42C0-911E-F41013492835}" dt="2023-08-05T17:02:38.318" v="4301" actId="12"/>
          <ac:graphicFrameMkLst>
            <pc:docMk/>
            <pc:sldMk cId="1704233030" sldId="270"/>
            <ac:graphicFrameMk id="4" creationId="{A91A9C38-4599-4EAD-8DB9-026BD28894E5}"/>
          </ac:graphicFrameMkLst>
        </pc:graphicFrameChg>
      </pc:sldChg>
    </pc:docChg>
  </pc:docChgLst>
  <pc:docChgLst>
    <pc:chgData name="Florentios Economou" userId="04e0d54a49535943" providerId="LiveId" clId="{0350865B-12DF-4497-81C1-09BDBE746DE1}"/>
    <pc:docChg chg="undo custSel addSld modSld">
      <pc:chgData name="Florentios Economou" userId="04e0d54a49535943" providerId="LiveId" clId="{0350865B-12DF-4497-81C1-09BDBE746DE1}" dt="2023-08-24T15:12:51.959" v="745" actId="20577"/>
      <pc:docMkLst>
        <pc:docMk/>
      </pc:docMkLst>
      <pc:sldChg chg="modSp mod">
        <pc:chgData name="Florentios Economou" userId="04e0d54a49535943" providerId="LiveId" clId="{0350865B-12DF-4497-81C1-09BDBE746DE1}" dt="2023-08-24T08:03:15.896" v="447" actId="20577"/>
        <pc:sldMkLst>
          <pc:docMk/>
          <pc:sldMk cId="2770007394" sldId="268"/>
        </pc:sldMkLst>
        <pc:spChg chg="mod">
          <ac:chgData name="Florentios Economou" userId="04e0d54a49535943" providerId="LiveId" clId="{0350865B-12DF-4497-81C1-09BDBE746DE1}" dt="2023-08-24T08:03:15.896" v="447" actId="20577"/>
          <ac:spMkLst>
            <pc:docMk/>
            <pc:sldMk cId="2770007394" sldId="268"/>
            <ac:spMk id="3" creationId="{AF8E144E-56F9-4451-A614-F9245BBC9934}"/>
          </ac:spMkLst>
        </pc:spChg>
      </pc:sldChg>
      <pc:sldChg chg="modSp new mod">
        <pc:chgData name="Florentios Economou" userId="04e0d54a49535943" providerId="LiveId" clId="{0350865B-12DF-4497-81C1-09BDBE746DE1}" dt="2023-08-24T08:21:41.421" v="605" actId="20577"/>
        <pc:sldMkLst>
          <pc:docMk/>
          <pc:sldMk cId="1410324669" sldId="275"/>
        </pc:sldMkLst>
        <pc:spChg chg="mod">
          <ac:chgData name="Florentios Economou" userId="04e0d54a49535943" providerId="LiveId" clId="{0350865B-12DF-4497-81C1-09BDBE746DE1}" dt="2023-08-24T08:21:41.421" v="605" actId="20577"/>
          <ac:spMkLst>
            <pc:docMk/>
            <pc:sldMk cId="1410324669" sldId="275"/>
            <ac:spMk id="2" creationId="{2AD26A90-279D-4B07-9C60-7DFA84818245}"/>
          </ac:spMkLst>
        </pc:spChg>
        <pc:spChg chg="mod">
          <ac:chgData name="Florentios Economou" userId="04e0d54a49535943" providerId="LiveId" clId="{0350865B-12DF-4497-81C1-09BDBE746DE1}" dt="2023-08-24T08:21:15.723" v="579" actId="12"/>
          <ac:spMkLst>
            <pc:docMk/>
            <pc:sldMk cId="1410324669" sldId="275"/>
            <ac:spMk id="3" creationId="{62149318-6261-4FFD-AB10-D2BF0D551AA5}"/>
          </ac:spMkLst>
        </pc:spChg>
      </pc:sldChg>
      <pc:sldChg chg="modSp new mod">
        <pc:chgData name="Florentios Economou" userId="04e0d54a49535943" providerId="LiveId" clId="{0350865B-12DF-4497-81C1-09BDBE746DE1}" dt="2023-08-24T15:12:51.959" v="745" actId="20577"/>
        <pc:sldMkLst>
          <pc:docMk/>
          <pc:sldMk cId="1264080725" sldId="276"/>
        </pc:sldMkLst>
        <pc:spChg chg="mod">
          <ac:chgData name="Florentios Economou" userId="04e0d54a49535943" providerId="LiveId" clId="{0350865B-12DF-4497-81C1-09BDBE746DE1}" dt="2023-08-24T14:53:16.588" v="632" actId="20577"/>
          <ac:spMkLst>
            <pc:docMk/>
            <pc:sldMk cId="1264080725" sldId="276"/>
            <ac:spMk id="2" creationId="{F7EC12E3-50A7-40F0-936F-B7A4C49598CC}"/>
          </ac:spMkLst>
        </pc:spChg>
        <pc:spChg chg="mod">
          <ac:chgData name="Florentios Economou" userId="04e0d54a49535943" providerId="LiveId" clId="{0350865B-12DF-4497-81C1-09BDBE746DE1}" dt="2023-08-24T15:12:51.959" v="745" actId="20577"/>
          <ac:spMkLst>
            <pc:docMk/>
            <pc:sldMk cId="1264080725" sldId="276"/>
            <ac:spMk id="3" creationId="{2101F7B3-CC5F-416A-9FD0-D33B3BC15DC9}"/>
          </ac:spMkLst>
        </pc:spChg>
      </pc:sldChg>
    </pc:docChg>
  </pc:docChgLst>
  <pc:docChgLst>
    <pc:chgData name="Florentios Economou" userId="04e0d54a49535943" providerId="LiveId" clId="{D197D65C-8F80-4B4E-AF1D-057D7575B83A}"/>
    <pc:docChg chg="undo custSel modSld">
      <pc:chgData name="Florentios Economou" userId="04e0d54a49535943" providerId="LiveId" clId="{D197D65C-8F80-4B4E-AF1D-057D7575B83A}" dt="2023-08-05T10:27:08.556" v="4920" actId="313"/>
      <pc:docMkLst>
        <pc:docMk/>
      </pc:docMkLst>
      <pc:sldChg chg="modSp mod">
        <pc:chgData name="Florentios Economou" userId="04e0d54a49535943" providerId="LiveId" clId="{D197D65C-8F80-4B4E-AF1D-057D7575B83A}" dt="2023-08-03T19:08:58.129" v="1217" actId="20577"/>
        <pc:sldMkLst>
          <pc:docMk/>
          <pc:sldMk cId="2378696782" sldId="263"/>
        </pc:sldMkLst>
        <pc:spChg chg="mod">
          <ac:chgData name="Florentios Economou" userId="04e0d54a49535943" providerId="LiveId" clId="{D197D65C-8F80-4B4E-AF1D-057D7575B83A}" dt="2023-08-03T19:08:58.129" v="1217" actId="20577"/>
          <ac:spMkLst>
            <pc:docMk/>
            <pc:sldMk cId="2378696782" sldId="263"/>
            <ac:spMk id="3" creationId="{111492A4-82A1-45B0-9393-DAF3FB072820}"/>
          </ac:spMkLst>
        </pc:spChg>
      </pc:sldChg>
      <pc:sldChg chg="modSp mod">
        <pc:chgData name="Florentios Economou" userId="04e0d54a49535943" providerId="LiveId" clId="{D197D65C-8F80-4B4E-AF1D-057D7575B83A}" dt="2023-08-05T09:49:52.352" v="3533" actId="27636"/>
        <pc:sldMkLst>
          <pc:docMk/>
          <pc:sldMk cId="1535479532" sldId="264"/>
        </pc:sldMkLst>
        <pc:spChg chg="mod">
          <ac:chgData name="Florentios Economou" userId="04e0d54a49535943" providerId="LiveId" clId="{D197D65C-8F80-4B4E-AF1D-057D7575B83A}" dt="2023-08-05T09:19:50.664" v="2087"/>
          <ac:spMkLst>
            <pc:docMk/>
            <pc:sldMk cId="1535479532" sldId="264"/>
            <ac:spMk id="2" creationId="{BEAE9F21-156F-4A4C-A1C4-617F4EECF6B6}"/>
          </ac:spMkLst>
        </pc:spChg>
        <pc:spChg chg="mod">
          <ac:chgData name="Florentios Economou" userId="04e0d54a49535943" providerId="LiveId" clId="{D197D65C-8F80-4B4E-AF1D-057D7575B83A}" dt="2023-08-05T09:49:52.352" v="3533" actId="27636"/>
          <ac:spMkLst>
            <pc:docMk/>
            <pc:sldMk cId="1535479532" sldId="264"/>
            <ac:spMk id="3" creationId="{4533B5C0-6CED-418E-B16A-E84422EEF9EE}"/>
          </ac:spMkLst>
        </pc:spChg>
      </pc:sldChg>
      <pc:sldChg chg="modSp mod">
        <pc:chgData name="Florentios Economou" userId="04e0d54a49535943" providerId="LiveId" clId="{D197D65C-8F80-4B4E-AF1D-057D7575B83A}" dt="2023-08-03T19:13:15.763" v="1483" actId="313"/>
        <pc:sldMkLst>
          <pc:docMk/>
          <pc:sldMk cId="2551882054" sldId="265"/>
        </pc:sldMkLst>
        <pc:spChg chg="mod">
          <ac:chgData name="Florentios Economou" userId="04e0d54a49535943" providerId="LiveId" clId="{D197D65C-8F80-4B4E-AF1D-057D7575B83A}" dt="2023-08-03T19:13:15.763" v="1483" actId="313"/>
          <ac:spMkLst>
            <pc:docMk/>
            <pc:sldMk cId="2551882054" sldId="265"/>
            <ac:spMk id="3" creationId="{97A7761D-4034-44C1-845D-9ED6007B3C8D}"/>
          </ac:spMkLst>
        </pc:spChg>
      </pc:sldChg>
      <pc:sldChg chg="modSp mod">
        <pc:chgData name="Florentios Economou" userId="04e0d54a49535943" providerId="LiveId" clId="{D197D65C-8F80-4B4E-AF1D-057D7575B83A}" dt="2023-08-05T10:27:08.556" v="4920" actId="313"/>
        <pc:sldMkLst>
          <pc:docMk/>
          <pc:sldMk cId="595166091" sldId="267"/>
        </pc:sldMkLst>
        <pc:spChg chg="mod">
          <ac:chgData name="Florentios Economou" userId="04e0d54a49535943" providerId="LiveId" clId="{D197D65C-8F80-4B4E-AF1D-057D7575B83A}" dt="2023-08-05T06:51:37.539" v="1681" actId="20577"/>
          <ac:spMkLst>
            <pc:docMk/>
            <pc:sldMk cId="595166091" sldId="267"/>
            <ac:spMk id="2" creationId="{B6531050-AEEA-42B2-AB10-DFC7AA953EFD}"/>
          </ac:spMkLst>
        </pc:spChg>
        <pc:spChg chg="mod">
          <ac:chgData name="Florentios Economou" userId="04e0d54a49535943" providerId="LiveId" clId="{D197D65C-8F80-4B4E-AF1D-057D7575B83A}" dt="2023-08-05T10:27:08.556" v="4920" actId="313"/>
          <ac:spMkLst>
            <pc:docMk/>
            <pc:sldMk cId="595166091" sldId="267"/>
            <ac:spMk id="3" creationId="{40C0A06E-EB60-43DB-8DCF-569F410FA5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D3708-E410-4329-8DF4-408B9F1CA8B3}" type="doc">
      <dgm:prSet loTypeId="urn:microsoft.com/office/officeart/2005/8/layout/target3" loCatId="relationship" qsTypeId="urn:microsoft.com/office/officeart/2005/8/quickstyle/simple4" qsCatId="simple" csTypeId="urn:microsoft.com/office/officeart/2005/8/colors/colorful1" csCatId="colorful" phldr="1"/>
      <dgm:spPr/>
      <dgm:t>
        <a:bodyPr/>
        <a:lstStyle/>
        <a:p>
          <a:endParaRPr lang="en-US"/>
        </a:p>
      </dgm:t>
    </dgm:pt>
    <dgm:pt modelId="{147B0DB6-03DC-413C-B83A-C3A025631EA9}">
      <dgm:prSet phldrT="[Text]"/>
      <dgm:spPr/>
      <dgm:t>
        <a:bodyPr/>
        <a:lstStyle/>
        <a:p>
          <a:r>
            <a:rPr lang="en-US" dirty="0">
              <a:latin typeface="Cambria" panose="02040503050406030204" pitchFamily="18" charset="0"/>
              <a:ea typeface="Cambria" panose="02040503050406030204" pitchFamily="18" charset="0"/>
            </a:rPr>
            <a:t>EU - International</a:t>
          </a:r>
        </a:p>
      </dgm:t>
    </dgm:pt>
    <dgm:pt modelId="{17C30A9B-1752-4323-A8C8-CA10A5B74CA7}" type="parTrans" cxnId="{A57E4342-48D0-4201-9ED7-ABC96BA780DC}">
      <dgm:prSet/>
      <dgm:spPr/>
      <dgm:t>
        <a:bodyPr/>
        <a:lstStyle/>
        <a:p>
          <a:endParaRPr lang="en-US"/>
        </a:p>
      </dgm:t>
    </dgm:pt>
    <dgm:pt modelId="{C4C0A318-B922-4D21-BD63-2A60F55FB49B}" type="sibTrans" cxnId="{A57E4342-48D0-4201-9ED7-ABC96BA780DC}">
      <dgm:prSet/>
      <dgm:spPr/>
      <dgm:t>
        <a:bodyPr/>
        <a:lstStyle/>
        <a:p>
          <a:endParaRPr lang="en-US"/>
        </a:p>
      </dgm:t>
    </dgm:pt>
    <dgm:pt modelId="{655C137F-2D2C-4942-A8CB-BF87BF4B2082}">
      <dgm:prSet phldrT="[Text]"/>
      <dgm:spPr/>
      <dgm:t>
        <a:bodyPr/>
        <a:lstStyle/>
        <a:p>
          <a:r>
            <a:rPr lang="en-US" dirty="0"/>
            <a:t>Advocate for sustainable global food systems</a:t>
          </a:r>
        </a:p>
      </dgm:t>
    </dgm:pt>
    <dgm:pt modelId="{E10D275B-118E-4C85-B32C-2DD57EF8480A}" type="parTrans" cxnId="{A6DB7463-58B6-442A-A0F6-B96F46118D1B}">
      <dgm:prSet/>
      <dgm:spPr/>
      <dgm:t>
        <a:bodyPr/>
        <a:lstStyle/>
        <a:p>
          <a:endParaRPr lang="en-US"/>
        </a:p>
      </dgm:t>
    </dgm:pt>
    <dgm:pt modelId="{24B6EDF1-E127-4C7D-BB9E-058591B16C10}" type="sibTrans" cxnId="{A6DB7463-58B6-442A-A0F6-B96F46118D1B}">
      <dgm:prSet/>
      <dgm:spPr/>
      <dgm:t>
        <a:bodyPr/>
        <a:lstStyle/>
        <a:p>
          <a:endParaRPr lang="en-US"/>
        </a:p>
      </dgm:t>
    </dgm:pt>
    <dgm:pt modelId="{E8E6A16F-1246-4D16-BA13-492B296596DB}">
      <dgm:prSet phldrT="[Text]"/>
      <dgm:spPr/>
      <dgm:t>
        <a:bodyPr/>
        <a:lstStyle/>
        <a:p>
          <a:r>
            <a:rPr lang="en-US" dirty="0"/>
            <a:t>Producers </a:t>
          </a:r>
        </a:p>
      </dgm:t>
    </dgm:pt>
    <dgm:pt modelId="{1EC044C0-7B57-47DE-B820-34C75E789134}" type="parTrans" cxnId="{163744A5-41E1-4EE2-8B5A-DE52C35A91B7}">
      <dgm:prSet/>
      <dgm:spPr/>
      <dgm:t>
        <a:bodyPr/>
        <a:lstStyle/>
        <a:p>
          <a:endParaRPr lang="en-US"/>
        </a:p>
      </dgm:t>
    </dgm:pt>
    <dgm:pt modelId="{039D2C5E-10C5-45DA-872F-B2AF46231D1B}" type="sibTrans" cxnId="{163744A5-41E1-4EE2-8B5A-DE52C35A91B7}">
      <dgm:prSet/>
      <dgm:spPr/>
      <dgm:t>
        <a:bodyPr/>
        <a:lstStyle/>
        <a:p>
          <a:endParaRPr lang="en-US"/>
        </a:p>
      </dgm:t>
    </dgm:pt>
    <dgm:pt modelId="{947EB5D0-5549-48BB-B906-BC341B397FEA}">
      <dgm:prSet phldrT="[Text]"/>
      <dgm:spPr/>
      <dgm:t>
        <a:bodyPr/>
        <a:lstStyle/>
        <a:p>
          <a:r>
            <a:rPr lang="en-US" dirty="0"/>
            <a:t>Adoption of sustainable practices by farmers, aquaculture producers, fishers and processors</a:t>
          </a:r>
        </a:p>
      </dgm:t>
    </dgm:pt>
    <dgm:pt modelId="{64B79656-9B02-49BE-BBA3-11C1CF510E63}" type="parTrans" cxnId="{95E5CD03-E7A2-4EB6-8504-7C50790B014C}">
      <dgm:prSet/>
      <dgm:spPr/>
      <dgm:t>
        <a:bodyPr/>
        <a:lstStyle/>
        <a:p>
          <a:endParaRPr lang="en-US"/>
        </a:p>
      </dgm:t>
    </dgm:pt>
    <dgm:pt modelId="{0A6CCE6D-8A73-4ABB-A091-8A2A92BC8F73}" type="sibTrans" cxnId="{95E5CD03-E7A2-4EB6-8504-7C50790B014C}">
      <dgm:prSet/>
      <dgm:spPr/>
      <dgm:t>
        <a:bodyPr/>
        <a:lstStyle/>
        <a:p>
          <a:endParaRPr lang="en-US"/>
        </a:p>
      </dgm:t>
    </dgm:pt>
    <dgm:pt modelId="{CBEE321A-E714-4497-A421-6B6B6147D3AA}">
      <dgm:prSet phldrT="[Text]"/>
      <dgm:spPr/>
      <dgm:t>
        <a:bodyPr/>
        <a:lstStyle/>
        <a:p>
          <a:r>
            <a:rPr lang="en-US" dirty="0"/>
            <a:t>Provide essential education </a:t>
          </a:r>
        </a:p>
      </dgm:t>
    </dgm:pt>
    <dgm:pt modelId="{2A6C69EE-F9B1-4919-927E-1F6854C858BF}" type="parTrans" cxnId="{D78AE5BB-42E7-4C55-AD95-AADAE202B882}">
      <dgm:prSet/>
      <dgm:spPr/>
      <dgm:t>
        <a:bodyPr/>
        <a:lstStyle/>
        <a:p>
          <a:endParaRPr lang="en-US"/>
        </a:p>
      </dgm:t>
    </dgm:pt>
    <dgm:pt modelId="{15177614-1B7E-4EFB-B507-D044730E077F}" type="sibTrans" cxnId="{D78AE5BB-42E7-4C55-AD95-AADAE202B882}">
      <dgm:prSet/>
      <dgm:spPr/>
      <dgm:t>
        <a:bodyPr/>
        <a:lstStyle/>
        <a:p>
          <a:endParaRPr lang="en-US"/>
        </a:p>
      </dgm:t>
    </dgm:pt>
    <dgm:pt modelId="{AB0222E3-5135-4F6A-96AF-1FD452C5C119}">
      <dgm:prSet phldrT="[Text]"/>
      <dgm:spPr/>
      <dgm:t>
        <a:bodyPr/>
        <a:lstStyle/>
        <a:p>
          <a:r>
            <a:rPr lang="en-US" dirty="0"/>
            <a:t>Citizens/ Consumers</a:t>
          </a:r>
        </a:p>
      </dgm:t>
    </dgm:pt>
    <dgm:pt modelId="{5EA7BB86-B395-4D9C-8519-1CC291C5B96C}" type="parTrans" cxnId="{9AD06574-6E63-43FB-B101-352C71E42D60}">
      <dgm:prSet/>
      <dgm:spPr/>
      <dgm:t>
        <a:bodyPr/>
        <a:lstStyle/>
        <a:p>
          <a:endParaRPr lang="en-US"/>
        </a:p>
      </dgm:t>
    </dgm:pt>
    <dgm:pt modelId="{0B835948-7BC2-483D-BFA0-C9203B55E702}" type="sibTrans" cxnId="{9AD06574-6E63-43FB-B101-352C71E42D60}">
      <dgm:prSet/>
      <dgm:spPr/>
      <dgm:t>
        <a:bodyPr/>
        <a:lstStyle/>
        <a:p>
          <a:endParaRPr lang="en-US"/>
        </a:p>
      </dgm:t>
    </dgm:pt>
    <dgm:pt modelId="{A22AA32B-FCE2-41B0-9A29-521761E8E9A1}">
      <dgm:prSet phldrT="[Text]"/>
      <dgm:spPr/>
      <dgm:t>
        <a:bodyPr/>
        <a:lstStyle/>
        <a:p>
          <a:r>
            <a:rPr lang="en-US" dirty="0"/>
            <a:t>Voluntary commitments</a:t>
          </a:r>
        </a:p>
      </dgm:t>
    </dgm:pt>
    <dgm:pt modelId="{3A93866D-156B-4024-8D27-679722718F62}" type="parTrans" cxnId="{9F15C741-A280-4BB7-B804-70C183D3EB73}">
      <dgm:prSet/>
      <dgm:spPr/>
      <dgm:t>
        <a:bodyPr/>
        <a:lstStyle/>
        <a:p>
          <a:endParaRPr lang="en-US"/>
        </a:p>
      </dgm:t>
    </dgm:pt>
    <dgm:pt modelId="{3A22AD68-859D-4B32-AC1B-8ADD0487395A}" type="sibTrans" cxnId="{9F15C741-A280-4BB7-B804-70C183D3EB73}">
      <dgm:prSet/>
      <dgm:spPr/>
      <dgm:t>
        <a:bodyPr/>
        <a:lstStyle/>
        <a:p>
          <a:endParaRPr lang="en-US"/>
        </a:p>
      </dgm:t>
    </dgm:pt>
    <dgm:pt modelId="{53EE87AA-082A-480E-BB5A-70EE1F614E3C}">
      <dgm:prSet phldrT="[Text]"/>
      <dgm:spPr/>
      <dgm:t>
        <a:bodyPr/>
        <a:lstStyle/>
        <a:p>
          <a:r>
            <a:rPr lang="en-US" dirty="0"/>
            <a:t>Changes towards healthy and sustainable diet</a:t>
          </a:r>
        </a:p>
      </dgm:t>
    </dgm:pt>
    <dgm:pt modelId="{CB948593-FD18-4CE7-8315-46881D285F30}" type="parTrans" cxnId="{3EA03883-30B7-427E-9235-FA0E41FFACF1}">
      <dgm:prSet/>
      <dgm:spPr/>
      <dgm:t>
        <a:bodyPr/>
        <a:lstStyle/>
        <a:p>
          <a:endParaRPr lang="en-US"/>
        </a:p>
      </dgm:t>
    </dgm:pt>
    <dgm:pt modelId="{4692C294-0400-4C90-A850-D716F94B7760}" type="sibTrans" cxnId="{3EA03883-30B7-427E-9235-FA0E41FFACF1}">
      <dgm:prSet/>
      <dgm:spPr/>
      <dgm:t>
        <a:bodyPr/>
        <a:lstStyle/>
        <a:p>
          <a:endParaRPr lang="en-US"/>
        </a:p>
      </dgm:t>
    </dgm:pt>
    <dgm:pt modelId="{E2BD33DB-5238-4DFE-B8F1-6834030B81AD}">
      <dgm:prSet/>
      <dgm:spPr/>
      <dgm:t>
        <a:bodyPr/>
        <a:lstStyle/>
        <a:p>
          <a:r>
            <a:rPr lang="en-US" dirty="0"/>
            <a:t>Research and Innovation</a:t>
          </a:r>
        </a:p>
      </dgm:t>
    </dgm:pt>
    <dgm:pt modelId="{ADB1457A-D248-4660-A111-F49FFD1B6B27}" type="parTrans" cxnId="{39659273-2476-4926-A07D-19979CB881EC}">
      <dgm:prSet/>
      <dgm:spPr/>
      <dgm:t>
        <a:bodyPr/>
        <a:lstStyle/>
        <a:p>
          <a:endParaRPr lang="en-US"/>
        </a:p>
      </dgm:t>
    </dgm:pt>
    <dgm:pt modelId="{1E1BD1D4-1E6D-4BFE-84AF-8B2C336CCC08}" type="sibTrans" cxnId="{39659273-2476-4926-A07D-19979CB881EC}">
      <dgm:prSet/>
      <dgm:spPr/>
      <dgm:t>
        <a:bodyPr/>
        <a:lstStyle/>
        <a:p>
          <a:endParaRPr lang="en-US"/>
        </a:p>
      </dgm:t>
    </dgm:pt>
    <dgm:pt modelId="{42ECEA54-B286-4DDE-9EB2-E0930C54719C}">
      <dgm:prSet/>
      <dgm:spPr/>
      <dgm:t>
        <a:bodyPr/>
        <a:lstStyle/>
        <a:p>
          <a:r>
            <a:rPr lang="en-US" dirty="0"/>
            <a:t>Funding mechanisms to support </a:t>
          </a:r>
          <a:r>
            <a:rPr lang="en-US" dirty="0" err="1"/>
            <a:t>R&amp;I</a:t>
          </a:r>
          <a:endParaRPr lang="en-US" dirty="0"/>
        </a:p>
      </dgm:t>
    </dgm:pt>
    <dgm:pt modelId="{425D18F3-F8D9-427A-98C5-306F37868FE1}" type="parTrans" cxnId="{DC6F730B-1809-46F7-9F46-9FE38CF1EC58}">
      <dgm:prSet/>
      <dgm:spPr/>
      <dgm:t>
        <a:bodyPr/>
        <a:lstStyle/>
        <a:p>
          <a:endParaRPr lang="en-US"/>
        </a:p>
      </dgm:t>
    </dgm:pt>
    <dgm:pt modelId="{386FE170-014E-41CC-AEE1-D393574AEBCF}" type="sibTrans" cxnId="{DC6F730B-1809-46F7-9F46-9FE38CF1EC58}">
      <dgm:prSet/>
      <dgm:spPr/>
      <dgm:t>
        <a:bodyPr/>
        <a:lstStyle/>
        <a:p>
          <a:endParaRPr lang="en-US"/>
        </a:p>
      </dgm:t>
    </dgm:pt>
    <dgm:pt modelId="{1C214818-522D-40D9-940A-5625CB13DF6B}">
      <dgm:prSet phldrT="[Text]"/>
      <dgm:spPr/>
      <dgm:t>
        <a:bodyPr/>
        <a:lstStyle/>
        <a:p>
          <a:r>
            <a:rPr lang="en-US" dirty="0"/>
            <a:t>Strong corporation and alliance with partners around the world</a:t>
          </a:r>
        </a:p>
      </dgm:t>
    </dgm:pt>
    <dgm:pt modelId="{1248693D-CD38-407D-A3BB-2AC244DA7119}" type="parTrans" cxnId="{DE0E9FD0-E6AF-4A9F-AC40-B5A88A68F06A}">
      <dgm:prSet/>
      <dgm:spPr/>
      <dgm:t>
        <a:bodyPr/>
        <a:lstStyle/>
        <a:p>
          <a:endParaRPr lang="en-US"/>
        </a:p>
      </dgm:t>
    </dgm:pt>
    <dgm:pt modelId="{0336F8D7-2113-4AC4-ACAE-92EF32371889}" type="sibTrans" cxnId="{DE0E9FD0-E6AF-4A9F-AC40-B5A88A68F06A}">
      <dgm:prSet/>
      <dgm:spPr/>
      <dgm:t>
        <a:bodyPr/>
        <a:lstStyle/>
        <a:p>
          <a:endParaRPr lang="en-US"/>
        </a:p>
      </dgm:t>
    </dgm:pt>
    <dgm:pt modelId="{090B659C-A8E4-4DEC-A5D4-BF139BD39438}">
      <dgm:prSet/>
      <dgm:spPr/>
      <dgm:t>
        <a:bodyPr/>
        <a:lstStyle/>
        <a:p>
          <a:r>
            <a:rPr lang="en-US" dirty="0"/>
            <a:t>Advisory services for sustainable farm management</a:t>
          </a:r>
        </a:p>
      </dgm:t>
    </dgm:pt>
    <dgm:pt modelId="{27D996A8-C2FB-4A56-8995-9C52E6CFCA3F}" type="parTrans" cxnId="{27C0F608-0D02-4C92-BF90-E5054AF747CE}">
      <dgm:prSet/>
      <dgm:spPr/>
      <dgm:t>
        <a:bodyPr/>
        <a:lstStyle/>
        <a:p>
          <a:endParaRPr lang="en-US"/>
        </a:p>
      </dgm:t>
    </dgm:pt>
    <dgm:pt modelId="{661827BC-E883-4263-ABAB-C6FD89CA6189}" type="sibTrans" cxnId="{27C0F608-0D02-4C92-BF90-E5054AF747CE}">
      <dgm:prSet/>
      <dgm:spPr/>
      <dgm:t>
        <a:bodyPr/>
        <a:lstStyle/>
        <a:p>
          <a:endParaRPr lang="en-US"/>
        </a:p>
      </dgm:t>
    </dgm:pt>
    <dgm:pt modelId="{A5039EBC-C29D-4686-B1DB-A54F48887509}">
      <dgm:prSet/>
      <dgm:spPr/>
      <dgm:t>
        <a:bodyPr/>
        <a:lstStyle/>
        <a:p>
          <a:r>
            <a:rPr lang="en-US" dirty="0"/>
            <a:t>Facilitate investments and partnership</a:t>
          </a:r>
        </a:p>
      </dgm:t>
    </dgm:pt>
    <dgm:pt modelId="{FB1EE479-F028-4668-830D-53EE8FC8E125}" type="parTrans" cxnId="{9378894A-BA5D-4044-91DB-EA3829A4178B}">
      <dgm:prSet/>
      <dgm:spPr/>
      <dgm:t>
        <a:bodyPr/>
        <a:lstStyle/>
        <a:p>
          <a:endParaRPr lang="en-US"/>
        </a:p>
      </dgm:t>
    </dgm:pt>
    <dgm:pt modelId="{B470CC07-CF28-4BBC-A77E-C2321DD0A3AE}" type="sibTrans" cxnId="{9378894A-BA5D-4044-91DB-EA3829A4178B}">
      <dgm:prSet/>
      <dgm:spPr/>
      <dgm:t>
        <a:bodyPr/>
        <a:lstStyle/>
        <a:p>
          <a:endParaRPr lang="en-US"/>
        </a:p>
      </dgm:t>
    </dgm:pt>
    <dgm:pt modelId="{7868CB50-4FF9-49D9-BF23-9F87BE26ECBD}">
      <dgm:prSet phldrT="[Text]"/>
      <dgm:spPr/>
      <dgm:t>
        <a:bodyPr/>
        <a:lstStyle/>
        <a:p>
          <a:r>
            <a:rPr lang="en-US" dirty="0"/>
            <a:t>Legislation and regulation</a:t>
          </a:r>
        </a:p>
      </dgm:t>
    </dgm:pt>
    <dgm:pt modelId="{2F8A40C8-D565-4E0C-873D-68F7F7FF9FCB}" type="parTrans" cxnId="{1E2A1576-F685-4349-AC7F-2FAB1DBC6B62}">
      <dgm:prSet/>
      <dgm:spPr/>
      <dgm:t>
        <a:bodyPr/>
        <a:lstStyle/>
        <a:p>
          <a:endParaRPr lang="en-US"/>
        </a:p>
      </dgm:t>
    </dgm:pt>
    <dgm:pt modelId="{F9C875D7-FC2D-4B21-B28B-5E18594E1670}" type="sibTrans" cxnId="{1E2A1576-F685-4349-AC7F-2FAB1DBC6B62}">
      <dgm:prSet/>
      <dgm:spPr/>
      <dgm:t>
        <a:bodyPr/>
        <a:lstStyle/>
        <a:p>
          <a:endParaRPr lang="en-US"/>
        </a:p>
      </dgm:t>
    </dgm:pt>
    <dgm:pt modelId="{7A4ECF35-0D1E-4838-9780-C1738F2F3DBD}" type="pres">
      <dgm:prSet presAssocID="{6C1D3708-E410-4329-8DF4-408B9F1CA8B3}" presName="Name0" presStyleCnt="0">
        <dgm:presLayoutVars>
          <dgm:chMax val="7"/>
          <dgm:dir/>
          <dgm:animLvl val="lvl"/>
          <dgm:resizeHandles val="exact"/>
        </dgm:presLayoutVars>
      </dgm:prSet>
      <dgm:spPr/>
      <dgm:t>
        <a:bodyPr/>
        <a:lstStyle/>
        <a:p>
          <a:endParaRPr lang="en-US"/>
        </a:p>
      </dgm:t>
    </dgm:pt>
    <dgm:pt modelId="{7FD94AAC-9011-48D8-9C95-B5AE04B2B78D}" type="pres">
      <dgm:prSet presAssocID="{147B0DB6-03DC-413C-B83A-C3A025631EA9}" presName="circle1" presStyleLbl="node1" presStyleIdx="0" presStyleCnt="4"/>
      <dgm:spPr/>
    </dgm:pt>
    <dgm:pt modelId="{55A79736-28EC-452A-9AF4-FA1C4348091C}" type="pres">
      <dgm:prSet presAssocID="{147B0DB6-03DC-413C-B83A-C3A025631EA9}" presName="space" presStyleCnt="0"/>
      <dgm:spPr/>
    </dgm:pt>
    <dgm:pt modelId="{995E8C72-F719-462F-BF84-B357FA44BDF2}" type="pres">
      <dgm:prSet presAssocID="{147B0DB6-03DC-413C-B83A-C3A025631EA9}" presName="rect1" presStyleLbl="alignAcc1" presStyleIdx="0" presStyleCnt="4"/>
      <dgm:spPr/>
      <dgm:t>
        <a:bodyPr/>
        <a:lstStyle/>
        <a:p>
          <a:endParaRPr lang="en-US"/>
        </a:p>
      </dgm:t>
    </dgm:pt>
    <dgm:pt modelId="{E0A31D32-F313-4E53-B675-F1D215B529B6}" type="pres">
      <dgm:prSet presAssocID="{E2BD33DB-5238-4DFE-B8F1-6834030B81AD}" presName="vertSpace2" presStyleLbl="node1" presStyleIdx="0" presStyleCnt="4"/>
      <dgm:spPr/>
    </dgm:pt>
    <dgm:pt modelId="{C5B4D019-987B-461A-AC6D-E4299649C52E}" type="pres">
      <dgm:prSet presAssocID="{E2BD33DB-5238-4DFE-B8F1-6834030B81AD}" presName="circle2" presStyleLbl="node1" presStyleIdx="1" presStyleCnt="4"/>
      <dgm:spPr/>
    </dgm:pt>
    <dgm:pt modelId="{842BB78C-DDB1-40C3-8A1F-16B58FE59F47}" type="pres">
      <dgm:prSet presAssocID="{E2BD33DB-5238-4DFE-B8F1-6834030B81AD}" presName="rect2" presStyleLbl="alignAcc1" presStyleIdx="1" presStyleCnt="4"/>
      <dgm:spPr/>
      <dgm:t>
        <a:bodyPr/>
        <a:lstStyle/>
        <a:p>
          <a:endParaRPr lang="en-US"/>
        </a:p>
      </dgm:t>
    </dgm:pt>
    <dgm:pt modelId="{13673A8A-BE08-4DAF-B0EF-6EC8C60E9148}" type="pres">
      <dgm:prSet presAssocID="{E8E6A16F-1246-4D16-BA13-492B296596DB}" presName="vertSpace3" presStyleLbl="node1" presStyleIdx="1" presStyleCnt="4"/>
      <dgm:spPr/>
    </dgm:pt>
    <dgm:pt modelId="{DDD9BD72-D203-4476-BF58-66D9631A2758}" type="pres">
      <dgm:prSet presAssocID="{E8E6A16F-1246-4D16-BA13-492B296596DB}" presName="circle3" presStyleLbl="node1" presStyleIdx="2" presStyleCnt="4"/>
      <dgm:spPr/>
    </dgm:pt>
    <dgm:pt modelId="{B631239A-1CDA-4BF0-AC32-C658769EEA39}" type="pres">
      <dgm:prSet presAssocID="{E8E6A16F-1246-4D16-BA13-492B296596DB}" presName="rect3" presStyleLbl="alignAcc1" presStyleIdx="2" presStyleCnt="4"/>
      <dgm:spPr/>
      <dgm:t>
        <a:bodyPr/>
        <a:lstStyle/>
        <a:p>
          <a:endParaRPr lang="en-US"/>
        </a:p>
      </dgm:t>
    </dgm:pt>
    <dgm:pt modelId="{1985A228-8A8B-4F1F-9B79-15CA96C1F373}" type="pres">
      <dgm:prSet presAssocID="{AB0222E3-5135-4F6A-96AF-1FD452C5C119}" presName="vertSpace4" presStyleLbl="node1" presStyleIdx="2" presStyleCnt="4"/>
      <dgm:spPr/>
    </dgm:pt>
    <dgm:pt modelId="{E183DCA4-4D6A-4B52-812D-F5954450A6D2}" type="pres">
      <dgm:prSet presAssocID="{AB0222E3-5135-4F6A-96AF-1FD452C5C119}" presName="circle4" presStyleLbl="node1" presStyleIdx="3" presStyleCnt="4"/>
      <dgm:spPr/>
    </dgm:pt>
    <dgm:pt modelId="{90B42007-F3AF-4B6C-95A1-B5BE7883A239}" type="pres">
      <dgm:prSet presAssocID="{AB0222E3-5135-4F6A-96AF-1FD452C5C119}" presName="rect4" presStyleLbl="alignAcc1" presStyleIdx="3" presStyleCnt="4"/>
      <dgm:spPr/>
      <dgm:t>
        <a:bodyPr/>
        <a:lstStyle/>
        <a:p>
          <a:endParaRPr lang="en-US"/>
        </a:p>
      </dgm:t>
    </dgm:pt>
    <dgm:pt modelId="{CCA07307-3C39-4A2E-B56E-15F4B3604073}" type="pres">
      <dgm:prSet presAssocID="{147B0DB6-03DC-413C-B83A-C3A025631EA9}" presName="rect1ParTx" presStyleLbl="alignAcc1" presStyleIdx="3" presStyleCnt="4">
        <dgm:presLayoutVars>
          <dgm:chMax val="1"/>
          <dgm:bulletEnabled val="1"/>
        </dgm:presLayoutVars>
      </dgm:prSet>
      <dgm:spPr/>
      <dgm:t>
        <a:bodyPr/>
        <a:lstStyle/>
        <a:p>
          <a:endParaRPr lang="en-US"/>
        </a:p>
      </dgm:t>
    </dgm:pt>
    <dgm:pt modelId="{A4321083-33FC-4A8A-BDA0-CCF31CD7A3D2}" type="pres">
      <dgm:prSet presAssocID="{147B0DB6-03DC-413C-B83A-C3A025631EA9}" presName="rect1ChTx" presStyleLbl="alignAcc1" presStyleIdx="3" presStyleCnt="4">
        <dgm:presLayoutVars>
          <dgm:bulletEnabled val="1"/>
        </dgm:presLayoutVars>
      </dgm:prSet>
      <dgm:spPr/>
      <dgm:t>
        <a:bodyPr/>
        <a:lstStyle/>
        <a:p>
          <a:endParaRPr lang="en-US"/>
        </a:p>
      </dgm:t>
    </dgm:pt>
    <dgm:pt modelId="{772D4831-51A2-44CD-B19A-8FBAB0D0D1CF}" type="pres">
      <dgm:prSet presAssocID="{E2BD33DB-5238-4DFE-B8F1-6834030B81AD}" presName="rect2ParTx" presStyleLbl="alignAcc1" presStyleIdx="3" presStyleCnt="4">
        <dgm:presLayoutVars>
          <dgm:chMax val="1"/>
          <dgm:bulletEnabled val="1"/>
        </dgm:presLayoutVars>
      </dgm:prSet>
      <dgm:spPr/>
      <dgm:t>
        <a:bodyPr/>
        <a:lstStyle/>
        <a:p>
          <a:endParaRPr lang="en-US"/>
        </a:p>
      </dgm:t>
    </dgm:pt>
    <dgm:pt modelId="{04D5341B-D45A-4DFE-8625-635C4937E11D}" type="pres">
      <dgm:prSet presAssocID="{E2BD33DB-5238-4DFE-B8F1-6834030B81AD}" presName="rect2ChTx" presStyleLbl="alignAcc1" presStyleIdx="3" presStyleCnt="4">
        <dgm:presLayoutVars>
          <dgm:bulletEnabled val="1"/>
        </dgm:presLayoutVars>
      </dgm:prSet>
      <dgm:spPr/>
      <dgm:t>
        <a:bodyPr/>
        <a:lstStyle/>
        <a:p>
          <a:endParaRPr lang="en-US"/>
        </a:p>
      </dgm:t>
    </dgm:pt>
    <dgm:pt modelId="{99573607-91CC-4176-9C2C-AA238190C316}" type="pres">
      <dgm:prSet presAssocID="{E8E6A16F-1246-4D16-BA13-492B296596DB}" presName="rect3ParTx" presStyleLbl="alignAcc1" presStyleIdx="3" presStyleCnt="4">
        <dgm:presLayoutVars>
          <dgm:chMax val="1"/>
          <dgm:bulletEnabled val="1"/>
        </dgm:presLayoutVars>
      </dgm:prSet>
      <dgm:spPr/>
      <dgm:t>
        <a:bodyPr/>
        <a:lstStyle/>
        <a:p>
          <a:endParaRPr lang="en-US"/>
        </a:p>
      </dgm:t>
    </dgm:pt>
    <dgm:pt modelId="{16DBC6D8-ECC7-4582-A465-1A93414E0116}" type="pres">
      <dgm:prSet presAssocID="{E8E6A16F-1246-4D16-BA13-492B296596DB}" presName="rect3ChTx" presStyleLbl="alignAcc1" presStyleIdx="3" presStyleCnt="4">
        <dgm:presLayoutVars>
          <dgm:bulletEnabled val="1"/>
        </dgm:presLayoutVars>
      </dgm:prSet>
      <dgm:spPr/>
      <dgm:t>
        <a:bodyPr/>
        <a:lstStyle/>
        <a:p>
          <a:endParaRPr lang="en-US"/>
        </a:p>
      </dgm:t>
    </dgm:pt>
    <dgm:pt modelId="{27AA91F0-255B-44FC-8BF4-64356070CD8E}" type="pres">
      <dgm:prSet presAssocID="{AB0222E3-5135-4F6A-96AF-1FD452C5C119}" presName="rect4ParTx" presStyleLbl="alignAcc1" presStyleIdx="3" presStyleCnt="4">
        <dgm:presLayoutVars>
          <dgm:chMax val="1"/>
          <dgm:bulletEnabled val="1"/>
        </dgm:presLayoutVars>
      </dgm:prSet>
      <dgm:spPr/>
      <dgm:t>
        <a:bodyPr/>
        <a:lstStyle/>
        <a:p>
          <a:endParaRPr lang="en-US"/>
        </a:p>
      </dgm:t>
    </dgm:pt>
    <dgm:pt modelId="{AFA9BC0F-77EB-40C0-A367-8227451D5C0B}" type="pres">
      <dgm:prSet presAssocID="{AB0222E3-5135-4F6A-96AF-1FD452C5C119}" presName="rect4ChTx" presStyleLbl="alignAcc1" presStyleIdx="3" presStyleCnt="4">
        <dgm:presLayoutVars>
          <dgm:bulletEnabled val="1"/>
        </dgm:presLayoutVars>
      </dgm:prSet>
      <dgm:spPr/>
      <dgm:t>
        <a:bodyPr/>
        <a:lstStyle/>
        <a:p>
          <a:endParaRPr lang="en-US"/>
        </a:p>
      </dgm:t>
    </dgm:pt>
  </dgm:ptLst>
  <dgm:cxnLst>
    <dgm:cxn modelId="{39659273-2476-4926-A07D-19979CB881EC}" srcId="{6C1D3708-E410-4329-8DF4-408B9F1CA8B3}" destId="{E2BD33DB-5238-4DFE-B8F1-6834030B81AD}" srcOrd="1" destOrd="0" parTransId="{ADB1457A-D248-4660-A111-F49FFD1B6B27}" sibTransId="{1E1BD1D4-1E6D-4BFE-84AF-8B2C336CCC08}"/>
    <dgm:cxn modelId="{FD1D71FA-D720-4894-8D42-89B5936D0534}" type="presOf" srcId="{947EB5D0-5549-48BB-B906-BC341B397FEA}" destId="{16DBC6D8-ECC7-4582-A465-1A93414E0116}" srcOrd="0" destOrd="0" presId="urn:microsoft.com/office/officeart/2005/8/layout/target3"/>
    <dgm:cxn modelId="{DC6F730B-1809-46F7-9F46-9FE38CF1EC58}" srcId="{E2BD33DB-5238-4DFE-B8F1-6834030B81AD}" destId="{42ECEA54-B286-4DDE-9EB2-E0930C54719C}" srcOrd="0" destOrd="0" parTransId="{425D18F3-F8D9-427A-98C5-306F37868FE1}" sibTransId="{386FE170-014E-41CC-AEE1-D393574AEBCF}"/>
    <dgm:cxn modelId="{9274301C-4414-4ADC-A05C-19E21C39EE73}" type="presOf" srcId="{AB0222E3-5135-4F6A-96AF-1FD452C5C119}" destId="{27AA91F0-255B-44FC-8BF4-64356070CD8E}" srcOrd="1" destOrd="0" presId="urn:microsoft.com/office/officeart/2005/8/layout/target3"/>
    <dgm:cxn modelId="{E53D35FE-0701-4454-A0EF-960135C40592}" type="presOf" srcId="{090B659C-A8E4-4DEC-A5D4-BF139BD39438}" destId="{04D5341B-D45A-4DFE-8625-635C4937E11D}" srcOrd="0" destOrd="1" presId="urn:microsoft.com/office/officeart/2005/8/layout/target3"/>
    <dgm:cxn modelId="{1E2A1576-F685-4349-AC7F-2FAB1DBC6B62}" srcId="{147B0DB6-03DC-413C-B83A-C3A025631EA9}" destId="{7868CB50-4FF9-49D9-BF23-9F87BE26ECBD}" srcOrd="2" destOrd="0" parTransId="{2F8A40C8-D565-4E0C-873D-68F7F7FF9FCB}" sibTransId="{F9C875D7-FC2D-4B21-B28B-5E18594E1670}"/>
    <dgm:cxn modelId="{9378894A-BA5D-4044-91DB-EA3829A4178B}" srcId="{E2BD33DB-5238-4DFE-B8F1-6834030B81AD}" destId="{A5039EBC-C29D-4686-B1DB-A54F48887509}" srcOrd="2" destOrd="0" parTransId="{FB1EE479-F028-4668-830D-53EE8FC8E125}" sibTransId="{B470CC07-CF28-4BBC-A77E-C2321DD0A3AE}"/>
    <dgm:cxn modelId="{2B804431-BBD7-4E9D-BA2F-5B4405E34E28}" type="presOf" srcId="{655C137F-2D2C-4942-A8CB-BF87BF4B2082}" destId="{A4321083-33FC-4A8A-BDA0-CCF31CD7A3D2}" srcOrd="0" destOrd="0" presId="urn:microsoft.com/office/officeart/2005/8/layout/target3"/>
    <dgm:cxn modelId="{3EA03883-30B7-427E-9235-FA0E41FFACF1}" srcId="{AB0222E3-5135-4F6A-96AF-1FD452C5C119}" destId="{53EE87AA-082A-480E-BB5A-70EE1F614E3C}" srcOrd="1" destOrd="0" parTransId="{CB948593-FD18-4CE7-8315-46881D285F30}" sibTransId="{4692C294-0400-4C90-A850-D716F94B7760}"/>
    <dgm:cxn modelId="{D1E01678-8601-4A71-91D1-2F847F574328}" type="presOf" srcId="{E8E6A16F-1246-4D16-BA13-492B296596DB}" destId="{99573607-91CC-4176-9C2C-AA238190C316}" srcOrd="1" destOrd="0" presId="urn:microsoft.com/office/officeart/2005/8/layout/target3"/>
    <dgm:cxn modelId="{059B2908-483C-42F2-B185-6BAA94430C2A}" type="presOf" srcId="{E8E6A16F-1246-4D16-BA13-492B296596DB}" destId="{B631239A-1CDA-4BF0-AC32-C658769EEA39}" srcOrd="0" destOrd="0" presId="urn:microsoft.com/office/officeart/2005/8/layout/target3"/>
    <dgm:cxn modelId="{C6DED804-2D02-4876-A36A-9ACC829CB2BF}" type="presOf" srcId="{E2BD33DB-5238-4DFE-B8F1-6834030B81AD}" destId="{842BB78C-DDB1-40C3-8A1F-16B58FE59F47}" srcOrd="0" destOrd="0" presId="urn:microsoft.com/office/officeart/2005/8/layout/target3"/>
    <dgm:cxn modelId="{95E5CD03-E7A2-4EB6-8504-7C50790B014C}" srcId="{E8E6A16F-1246-4D16-BA13-492B296596DB}" destId="{947EB5D0-5549-48BB-B906-BC341B397FEA}" srcOrd="0" destOrd="0" parTransId="{64B79656-9B02-49BE-BBA3-11C1CF510E63}" sibTransId="{0A6CCE6D-8A73-4ABB-A091-8A2A92BC8F73}"/>
    <dgm:cxn modelId="{D8BD2243-38E7-4BD0-8F84-67301EBCBF52}" type="presOf" srcId="{53EE87AA-082A-480E-BB5A-70EE1F614E3C}" destId="{AFA9BC0F-77EB-40C0-A367-8227451D5C0B}" srcOrd="0" destOrd="1" presId="urn:microsoft.com/office/officeart/2005/8/layout/target3"/>
    <dgm:cxn modelId="{38797F94-55E1-4E54-843D-8CA14AD9D14E}" type="presOf" srcId="{147B0DB6-03DC-413C-B83A-C3A025631EA9}" destId="{CCA07307-3C39-4A2E-B56E-15F4B3604073}" srcOrd="1" destOrd="0" presId="urn:microsoft.com/office/officeart/2005/8/layout/target3"/>
    <dgm:cxn modelId="{0ADF7062-13E8-4F9C-981D-9BFB2E440D3D}" type="presOf" srcId="{6C1D3708-E410-4329-8DF4-408B9F1CA8B3}" destId="{7A4ECF35-0D1E-4838-9780-C1738F2F3DBD}" srcOrd="0" destOrd="0" presId="urn:microsoft.com/office/officeart/2005/8/layout/target3"/>
    <dgm:cxn modelId="{8460C09B-EEF3-4B8B-9539-179F8C435DE0}" type="presOf" srcId="{AB0222E3-5135-4F6A-96AF-1FD452C5C119}" destId="{90B42007-F3AF-4B6C-95A1-B5BE7883A239}" srcOrd="0" destOrd="0" presId="urn:microsoft.com/office/officeart/2005/8/layout/target3"/>
    <dgm:cxn modelId="{9F15C741-A280-4BB7-B804-70C183D3EB73}" srcId="{AB0222E3-5135-4F6A-96AF-1FD452C5C119}" destId="{A22AA32B-FCE2-41B0-9A29-521761E8E9A1}" srcOrd="0" destOrd="0" parTransId="{3A93866D-156B-4024-8D27-679722718F62}" sibTransId="{3A22AD68-859D-4B32-AC1B-8ADD0487395A}"/>
    <dgm:cxn modelId="{A57E4342-48D0-4201-9ED7-ABC96BA780DC}" srcId="{6C1D3708-E410-4329-8DF4-408B9F1CA8B3}" destId="{147B0DB6-03DC-413C-B83A-C3A025631EA9}" srcOrd="0" destOrd="0" parTransId="{17C30A9B-1752-4323-A8C8-CA10A5B74CA7}" sibTransId="{C4C0A318-B922-4D21-BD63-2A60F55FB49B}"/>
    <dgm:cxn modelId="{A6DB7463-58B6-442A-A0F6-B96F46118D1B}" srcId="{147B0DB6-03DC-413C-B83A-C3A025631EA9}" destId="{655C137F-2D2C-4942-A8CB-BF87BF4B2082}" srcOrd="0" destOrd="0" parTransId="{E10D275B-118E-4C85-B32C-2DD57EF8480A}" sibTransId="{24B6EDF1-E127-4C7D-BB9E-058591B16C10}"/>
    <dgm:cxn modelId="{FDB28371-89FA-4C25-9C0B-F7A27A213077}" type="presOf" srcId="{A5039EBC-C29D-4686-B1DB-A54F48887509}" destId="{04D5341B-D45A-4DFE-8625-635C4937E11D}" srcOrd="0" destOrd="2" presId="urn:microsoft.com/office/officeart/2005/8/layout/target3"/>
    <dgm:cxn modelId="{72CB6990-CEE7-4742-906C-7260A91EB954}" type="presOf" srcId="{147B0DB6-03DC-413C-B83A-C3A025631EA9}" destId="{995E8C72-F719-462F-BF84-B357FA44BDF2}" srcOrd="0" destOrd="0" presId="urn:microsoft.com/office/officeart/2005/8/layout/target3"/>
    <dgm:cxn modelId="{DE0E9FD0-E6AF-4A9F-AC40-B5A88A68F06A}" srcId="{147B0DB6-03DC-413C-B83A-C3A025631EA9}" destId="{1C214818-522D-40D9-940A-5625CB13DF6B}" srcOrd="1" destOrd="0" parTransId="{1248693D-CD38-407D-A3BB-2AC244DA7119}" sibTransId="{0336F8D7-2113-4AC4-ACAE-92EF32371889}"/>
    <dgm:cxn modelId="{5B270D6A-CFF6-4D57-8D92-1B4A9D814048}" type="presOf" srcId="{CBEE321A-E714-4497-A421-6B6B6147D3AA}" destId="{16DBC6D8-ECC7-4582-A465-1A93414E0116}" srcOrd="0" destOrd="1" presId="urn:microsoft.com/office/officeart/2005/8/layout/target3"/>
    <dgm:cxn modelId="{16F7C705-0CB3-4AEE-910E-222E321E6463}" type="presOf" srcId="{1C214818-522D-40D9-940A-5625CB13DF6B}" destId="{A4321083-33FC-4A8A-BDA0-CCF31CD7A3D2}" srcOrd="0" destOrd="1" presId="urn:microsoft.com/office/officeart/2005/8/layout/target3"/>
    <dgm:cxn modelId="{EFB533D6-90ED-4D7D-98CA-9B44DD51403B}" type="presOf" srcId="{42ECEA54-B286-4DDE-9EB2-E0930C54719C}" destId="{04D5341B-D45A-4DFE-8625-635C4937E11D}" srcOrd="0" destOrd="0" presId="urn:microsoft.com/office/officeart/2005/8/layout/target3"/>
    <dgm:cxn modelId="{27C0F608-0D02-4C92-BF90-E5054AF747CE}" srcId="{E2BD33DB-5238-4DFE-B8F1-6834030B81AD}" destId="{090B659C-A8E4-4DEC-A5D4-BF139BD39438}" srcOrd="1" destOrd="0" parTransId="{27D996A8-C2FB-4A56-8995-9C52E6CFCA3F}" sibTransId="{661827BC-E883-4263-ABAB-C6FD89CA6189}"/>
    <dgm:cxn modelId="{7705B9CE-1F82-4C92-A22C-314DB696FD19}" type="presOf" srcId="{E2BD33DB-5238-4DFE-B8F1-6834030B81AD}" destId="{772D4831-51A2-44CD-B19A-8FBAB0D0D1CF}" srcOrd="1" destOrd="0" presId="urn:microsoft.com/office/officeart/2005/8/layout/target3"/>
    <dgm:cxn modelId="{163744A5-41E1-4EE2-8B5A-DE52C35A91B7}" srcId="{6C1D3708-E410-4329-8DF4-408B9F1CA8B3}" destId="{E8E6A16F-1246-4D16-BA13-492B296596DB}" srcOrd="2" destOrd="0" parTransId="{1EC044C0-7B57-47DE-B820-34C75E789134}" sibTransId="{039D2C5E-10C5-45DA-872F-B2AF46231D1B}"/>
    <dgm:cxn modelId="{4F9E41B6-9778-4056-ADAA-E970A7069D7E}" type="presOf" srcId="{7868CB50-4FF9-49D9-BF23-9F87BE26ECBD}" destId="{A4321083-33FC-4A8A-BDA0-CCF31CD7A3D2}" srcOrd="0" destOrd="2" presId="urn:microsoft.com/office/officeart/2005/8/layout/target3"/>
    <dgm:cxn modelId="{D78AE5BB-42E7-4C55-AD95-AADAE202B882}" srcId="{E8E6A16F-1246-4D16-BA13-492B296596DB}" destId="{CBEE321A-E714-4497-A421-6B6B6147D3AA}" srcOrd="1" destOrd="0" parTransId="{2A6C69EE-F9B1-4919-927E-1F6854C858BF}" sibTransId="{15177614-1B7E-4EFB-B507-D044730E077F}"/>
    <dgm:cxn modelId="{9AD06574-6E63-43FB-B101-352C71E42D60}" srcId="{6C1D3708-E410-4329-8DF4-408B9F1CA8B3}" destId="{AB0222E3-5135-4F6A-96AF-1FD452C5C119}" srcOrd="3" destOrd="0" parTransId="{5EA7BB86-B395-4D9C-8519-1CC291C5B96C}" sibTransId="{0B835948-7BC2-483D-BFA0-C9203B55E702}"/>
    <dgm:cxn modelId="{695B4E9C-FB03-444F-9696-6F33D2292BC2}" type="presOf" srcId="{A22AA32B-FCE2-41B0-9A29-521761E8E9A1}" destId="{AFA9BC0F-77EB-40C0-A367-8227451D5C0B}" srcOrd="0" destOrd="0" presId="urn:microsoft.com/office/officeart/2005/8/layout/target3"/>
    <dgm:cxn modelId="{1C4CEFD4-3C15-443F-A9E9-C4B7D40A823B}" type="presParOf" srcId="{7A4ECF35-0D1E-4838-9780-C1738F2F3DBD}" destId="{7FD94AAC-9011-48D8-9C95-B5AE04B2B78D}" srcOrd="0" destOrd="0" presId="urn:microsoft.com/office/officeart/2005/8/layout/target3"/>
    <dgm:cxn modelId="{EA303E37-2290-489B-8A2D-28AA3961B0D3}" type="presParOf" srcId="{7A4ECF35-0D1E-4838-9780-C1738F2F3DBD}" destId="{55A79736-28EC-452A-9AF4-FA1C4348091C}" srcOrd="1" destOrd="0" presId="urn:microsoft.com/office/officeart/2005/8/layout/target3"/>
    <dgm:cxn modelId="{B2B818C2-A5FA-40D5-81E2-13AAC7F7FF0D}" type="presParOf" srcId="{7A4ECF35-0D1E-4838-9780-C1738F2F3DBD}" destId="{995E8C72-F719-462F-BF84-B357FA44BDF2}" srcOrd="2" destOrd="0" presId="urn:microsoft.com/office/officeart/2005/8/layout/target3"/>
    <dgm:cxn modelId="{0EA623DC-76CC-491B-A4EC-FF150D5BCF42}" type="presParOf" srcId="{7A4ECF35-0D1E-4838-9780-C1738F2F3DBD}" destId="{E0A31D32-F313-4E53-B675-F1D215B529B6}" srcOrd="3" destOrd="0" presId="urn:microsoft.com/office/officeart/2005/8/layout/target3"/>
    <dgm:cxn modelId="{1ECFB80A-56EA-4B56-94C1-DAE92B8A86D3}" type="presParOf" srcId="{7A4ECF35-0D1E-4838-9780-C1738F2F3DBD}" destId="{C5B4D019-987B-461A-AC6D-E4299649C52E}" srcOrd="4" destOrd="0" presId="urn:microsoft.com/office/officeart/2005/8/layout/target3"/>
    <dgm:cxn modelId="{F427D523-FBE5-4881-B2C1-4DCFE1F9B470}" type="presParOf" srcId="{7A4ECF35-0D1E-4838-9780-C1738F2F3DBD}" destId="{842BB78C-DDB1-40C3-8A1F-16B58FE59F47}" srcOrd="5" destOrd="0" presId="urn:microsoft.com/office/officeart/2005/8/layout/target3"/>
    <dgm:cxn modelId="{A5F19DB2-BAFD-4784-AE65-99D1DC3A8074}" type="presParOf" srcId="{7A4ECF35-0D1E-4838-9780-C1738F2F3DBD}" destId="{13673A8A-BE08-4DAF-B0EF-6EC8C60E9148}" srcOrd="6" destOrd="0" presId="urn:microsoft.com/office/officeart/2005/8/layout/target3"/>
    <dgm:cxn modelId="{21FB5D10-2D8E-453C-A225-A4A9A50419CA}" type="presParOf" srcId="{7A4ECF35-0D1E-4838-9780-C1738F2F3DBD}" destId="{DDD9BD72-D203-4476-BF58-66D9631A2758}" srcOrd="7" destOrd="0" presId="urn:microsoft.com/office/officeart/2005/8/layout/target3"/>
    <dgm:cxn modelId="{345EA8B0-4272-4587-B0D0-F92A026493D2}" type="presParOf" srcId="{7A4ECF35-0D1E-4838-9780-C1738F2F3DBD}" destId="{B631239A-1CDA-4BF0-AC32-C658769EEA39}" srcOrd="8" destOrd="0" presId="urn:microsoft.com/office/officeart/2005/8/layout/target3"/>
    <dgm:cxn modelId="{839B91E3-85C6-460E-AE70-7C7231AB6CF8}" type="presParOf" srcId="{7A4ECF35-0D1E-4838-9780-C1738F2F3DBD}" destId="{1985A228-8A8B-4F1F-9B79-15CA96C1F373}" srcOrd="9" destOrd="0" presId="urn:microsoft.com/office/officeart/2005/8/layout/target3"/>
    <dgm:cxn modelId="{1A0334C2-8D86-4317-90B4-89172E0B0749}" type="presParOf" srcId="{7A4ECF35-0D1E-4838-9780-C1738F2F3DBD}" destId="{E183DCA4-4D6A-4B52-812D-F5954450A6D2}" srcOrd="10" destOrd="0" presId="urn:microsoft.com/office/officeart/2005/8/layout/target3"/>
    <dgm:cxn modelId="{DB50F461-FBDE-4FFF-B1D0-BFE81FA21A79}" type="presParOf" srcId="{7A4ECF35-0D1E-4838-9780-C1738F2F3DBD}" destId="{90B42007-F3AF-4B6C-95A1-B5BE7883A239}" srcOrd="11" destOrd="0" presId="urn:microsoft.com/office/officeart/2005/8/layout/target3"/>
    <dgm:cxn modelId="{4EFB5AC0-5DD5-4190-BC8A-64D477D6FBAD}" type="presParOf" srcId="{7A4ECF35-0D1E-4838-9780-C1738F2F3DBD}" destId="{CCA07307-3C39-4A2E-B56E-15F4B3604073}" srcOrd="12" destOrd="0" presId="urn:microsoft.com/office/officeart/2005/8/layout/target3"/>
    <dgm:cxn modelId="{13F158F5-8C1F-4BB6-96ED-431D7622E8A2}" type="presParOf" srcId="{7A4ECF35-0D1E-4838-9780-C1738F2F3DBD}" destId="{A4321083-33FC-4A8A-BDA0-CCF31CD7A3D2}" srcOrd="13" destOrd="0" presId="urn:microsoft.com/office/officeart/2005/8/layout/target3"/>
    <dgm:cxn modelId="{D5214C1F-7420-4516-BB8C-7D22DC829043}" type="presParOf" srcId="{7A4ECF35-0D1E-4838-9780-C1738F2F3DBD}" destId="{772D4831-51A2-44CD-B19A-8FBAB0D0D1CF}" srcOrd="14" destOrd="0" presId="urn:microsoft.com/office/officeart/2005/8/layout/target3"/>
    <dgm:cxn modelId="{E5B29574-1784-45AD-BD9A-779B3091E774}" type="presParOf" srcId="{7A4ECF35-0D1E-4838-9780-C1738F2F3DBD}" destId="{04D5341B-D45A-4DFE-8625-635C4937E11D}" srcOrd="15" destOrd="0" presId="urn:microsoft.com/office/officeart/2005/8/layout/target3"/>
    <dgm:cxn modelId="{7B5DEC32-6EC2-40E0-9307-0FA4FAA8C588}" type="presParOf" srcId="{7A4ECF35-0D1E-4838-9780-C1738F2F3DBD}" destId="{99573607-91CC-4176-9C2C-AA238190C316}" srcOrd="16" destOrd="0" presId="urn:microsoft.com/office/officeart/2005/8/layout/target3"/>
    <dgm:cxn modelId="{88C1C51C-3458-48B7-9B0C-C2376861D921}" type="presParOf" srcId="{7A4ECF35-0D1E-4838-9780-C1738F2F3DBD}" destId="{16DBC6D8-ECC7-4582-A465-1A93414E0116}" srcOrd="17" destOrd="0" presId="urn:microsoft.com/office/officeart/2005/8/layout/target3"/>
    <dgm:cxn modelId="{9B9CF285-38F6-40D2-926B-CB3864B000CD}" type="presParOf" srcId="{7A4ECF35-0D1E-4838-9780-C1738F2F3DBD}" destId="{27AA91F0-255B-44FC-8BF4-64356070CD8E}" srcOrd="18" destOrd="0" presId="urn:microsoft.com/office/officeart/2005/8/layout/target3"/>
    <dgm:cxn modelId="{82EB41A1-B5B4-4FF5-839D-1EA27F358743}" type="presParOf" srcId="{7A4ECF35-0D1E-4838-9780-C1738F2F3DBD}" destId="{AFA9BC0F-77EB-40C0-A367-8227451D5C0B}"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94AAC-9011-48D8-9C95-B5AE04B2B78D}">
      <dsp:nvSpPr>
        <dsp:cNvPr id="0" name=""/>
        <dsp:cNvSpPr/>
      </dsp:nvSpPr>
      <dsp:spPr>
        <a:xfrm>
          <a:off x="0" y="0"/>
          <a:ext cx="4022724" cy="4022724"/>
        </a:xfrm>
        <a:prstGeom prst="pie">
          <a:avLst>
            <a:gd name="adj1" fmla="val 5400000"/>
            <a:gd name="adj2" fmla="val 162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95E8C72-F719-462F-BF84-B357FA44BDF2}">
      <dsp:nvSpPr>
        <dsp:cNvPr id="0" name=""/>
        <dsp:cNvSpPr/>
      </dsp:nvSpPr>
      <dsp:spPr>
        <a:xfrm>
          <a:off x="2011362" y="0"/>
          <a:ext cx="8047037" cy="402272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latin typeface="Cambria" panose="02040503050406030204" pitchFamily="18" charset="0"/>
              <a:ea typeface="Cambria" panose="02040503050406030204" pitchFamily="18" charset="0"/>
            </a:rPr>
            <a:t>EU - International</a:t>
          </a:r>
        </a:p>
      </dsp:txBody>
      <dsp:txXfrm>
        <a:off x="2011362" y="0"/>
        <a:ext cx="4023518" cy="854829"/>
      </dsp:txXfrm>
    </dsp:sp>
    <dsp:sp modelId="{C5B4D019-987B-461A-AC6D-E4299649C52E}">
      <dsp:nvSpPr>
        <dsp:cNvPr id="0" name=""/>
        <dsp:cNvSpPr/>
      </dsp:nvSpPr>
      <dsp:spPr>
        <a:xfrm>
          <a:off x="527982" y="854829"/>
          <a:ext cx="2966759" cy="2966759"/>
        </a:xfrm>
        <a:prstGeom prst="pie">
          <a:avLst>
            <a:gd name="adj1" fmla="val 5400000"/>
            <a:gd name="adj2" fmla="val 162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42BB78C-DDB1-40C3-8A1F-16B58FE59F47}">
      <dsp:nvSpPr>
        <dsp:cNvPr id="0" name=""/>
        <dsp:cNvSpPr/>
      </dsp:nvSpPr>
      <dsp:spPr>
        <a:xfrm>
          <a:off x="2011362" y="854829"/>
          <a:ext cx="8047037" cy="296675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Research and Innovation</a:t>
          </a:r>
        </a:p>
      </dsp:txBody>
      <dsp:txXfrm>
        <a:off x="2011362" y="854829"/>
        <a:ext cx="4023518" cy="854829"/>
      </dsp:txXfrm>
    </dsp:sp>
    <dsp:sp modelId="{DDD9BD72-D203-4476-BF58-66D9631A2758}">
      <dsp:nvSpPr>
        <dsp:cNvPr id="0" name=""/>
        <dsp:cNvSpPr/>
      </dsp:nvSpPr>
      <dsp:spPr>
        <a:xfrm>
          <a:off x="1055965" y="1709658"/>
          <a:ext cx="1910794" cy="1910794"/>
        </a:xfrm>
        <a:prstGeom prst="pie">
          <a:avLst>
            <a:gd name="adj1" fmla="val 5400000"/>
            <a:gd name="adj2" fmla="val 1620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631239A-1CDA-4BF0-AC32-C658769EEA39}">
      <dsp:nvSpPr>
        <dsp:cNvPr id="0" name=""/>
        <dsp:cNvSpPr/>
      </dsp:nvSpPr>
      <dsp:spPr>
        <a:xfrm>
          <a:off x="2011362" y="1709658"/>
          <a:ext cx="8047037" cy="1910794"/>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Producers </a:t>
          </a:r>
        </a:p>
      </dsp:txBody>
      <dsp:txXfrm>
        <a:off x="2011362" y="1709658"/>
        <a:ext cx="4023518" cy="854829"/>
      </dsp:txXfrm>
    </dsp:sp>
    <dsp:sp modelId="{E183DCA4-4D6A-4B52-812D-F5954450A6D2}">
      <dsp:nvSpPr>
        <dsp:cNvPr id="0" name=""/>
        <dsp:cNvSpPr/>
      </dsp:nvSpPr>
      <dsp:spPr>
        <a:xfrm>
          <a:off x="1583947" y="2564487"/>
          <a:ext cx="854829" cy="854829"/>
        </a:xfrm>
        <a:prstGeom prst="pie">
          <a:avLst>
            <a:gd name="adj1" fmla="val 5400000"/>
            <a:gd name="adj2" fmla="val 1620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0B42007-F3AF-4B6C-95A1-B5BE7883A239}">
      <dsp:nvSpPr>
        <dsp:cNvPr id="0" name=""/>
        <dsp:cNvSpPr/>
      </dsp:nvSpPr>
      <dsp:spPr>
        <a:xfrm>
          <a:off x="2011362" y="2564487"/>
          <a:ext cx="8047037" cy="85482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Citizens/ Consumers</a:t>
          </a:r>
        </a:p>
      </dsp:txBody>
      <dsp:txXfrm>
        <a:off x="2011362" y="2564487"/>
        <a:ext cx="4023518" cy="854829"/>
      </dsp:txXfrm>
    </dsp:sp>
    <dsp:sp modelId="{A4321083-33FC-4A8A-BDA0-CCF31CD7A3D2}">
      <dsp:nvSpPr>
        <dsp:cNvPr id="0" name=""/>
        <dsp:cNvSpPr/>
      </dsp:nvSpPr>
      <dsp:spPr>
        <a:xfrm>
          <a:off x="6034881" y="0"/>
          <a:ext cx="4023518" cy="8548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Advocate for sustainable global food systems</a:t>
          </a:r>
        </a:p>
        <a:p>
          <a:pPr marL="114300" lvl="1" indent="-114300" algn="l" defTabSz="533400">
            <a:lnSpc>
              <a:spcPct val="90000"/>
            </a:lnSpc>
            <a:spcBef>
              <a:spcPct val="0"/>
            </a:spcBef>
            <a:spcAft>
              <a:spcPct val="15000"/>
            </a:spcAft>
            <a:buChar char="••"/>
          </a:pPr>
          <a:r>
            <a:rPr lang="en-US" sz="1200" kern="1200" dirty="0"/>
            <a:t>Strong corporation and alliance with partners around the world</a:t>
          </a:r>
        </a:p>
        <a:p>
          <a:pPr marL="114300" lvl="1" indent="-114300" algn="l" defTabSz="533400">
            <a:lnSpc>
              <a:spcPct val="90000"/>
            </a:lnSpc>
            <a:spcBef>
              <a:spcPct val="0"/>
            </a:spcBef>
            <a:spcAft>
              <a:spcPct val="15000"/>
            </a:spcAft>
            <a:buChar char="••"/>
          </a:pPr>
          <a:r>
            <a:rPr lang="en-US" sz="1200" kern="1200" dirty="0"/>
            <a:t>Legislation and regulation</a:t>
          </a:r>
        </a:p>
      </dsp:txBody>
      <dsp:txXfrm>
        <a:off x="6034881" y="0"/>
        <a:ext cx="4023518" cy="854829"/>
      </dsp:txXfrm>
    </dsp:sp>
    <dsp:sp modelId="{04D5341B-D45A-4DFE-8625-635C4937E11D}">
      <dsp:nvSpPr>
        <dsp:cNvPr id="0" name=""/>
        <dsp:cNvSpPr/>
      </dsp:nvSpPr>
      <dsp:spPr>
        <a:xfrm>
          <a:off x="6034881" y="854829"/>
          <a:ext cx="4023518" cy="8548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Funding mechanisms to support </a:t>
          </a:r>
          <a:r>
            <a:rPr lang="en-US" sz="1200" kern="1200" dirty="0" err="1"/>
            <a:t>R&amp;I</a:t>
          </a:r>
          <a:endParaRPr lang="en-US" sz="1200" kern="1200" dirty="0"/>
        </a:p>
        <a:p>
          <a:pPr marL="114300" lvl="1" indent="-114300" algn="l" defTabSz="533400">
            <a:lnSpc>
              <a:spcPct val="90000"/>
            </a:lnSpc>
            <a:spcBef>
              <a:spcPct val="0"/>
            </a:spcBef>
            <a:spcAft>
              <a:spcPct val="15000"/>
            </a:spcAft>
            <a:buChar char="••"/>
          </a:pPr>
          <a:r>
            <a:rPr lang="en-US" sz="1200" kern="1200" dirty="0"/>
            <a:t>Advisory services for sustainable farm management</a:t>
          </a:r>
        </a:p>
        <a:p>
          <a:pPr marL="114300" lvl="1" indent="-114300" algn="l" defTabSz="533400">
            <a:lnSpc>
              <a:spcPct val="90000"/>
            </a:lnSpc>
            <a:spcBef>
              <a:spcPct val="0"/>
            </a:spcBef>
            <a:spcAft>
              <a:spcPct val="15000"/>
            </a:spcAft>
            <a:buChar char="••"/>
          </a:pPr>
          <a:r>
            <a:rPr lang="en-US" sz="1200" kern="1200" dirty="0"/>
            <a:t>Facilitate investments and partnership</a:t>
          </a:r>
        </a:p>
      </dsp:txBody>
      <dsp:txXfrm>
        <a:off x="6034881" y="854829"/>
        <a:ext cx="4023518" cy="854829"/>
      </dsp:txXfrm>
    </dsp:sp>
    <dsp:sp modelId="{16DBC6D8-ECC7-4582-A465-1A93414E0116}">
      <dsp:nvSpPr>
        <dsp:cNvPr id="0" name=""/>
        <dsp:cNvSpPr/>
      </dsp:nvSpPr>
      <dsp:spPr>
        <a:xfrm>
          <a:off x="6034881" y="1709658"/>
          <a:ext cx="4023518" cy="8548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Adoption of sustainable practices by farmers, aquaculture producers, fishers and processors</a:t>
          </a:r>
        </a:p>
        <a:p>
          <a:pPr marL="114300" lvl="1" indent="-114300" algn="l" defTabSz="533400">
            <a:lnSpc>
              <a:spcPct val="90000"/>
            </a:lnSpc>
            <a:spcBef>
              <a:spcPct val="0"/>
            </a:spcBef>
            <a:spcAft>
              <a:spcPct val="15000"/>
            </a:spcAft>
            <a:buChar char="••"/>
          </a:pPr>
          <a:r>
            <a:rPr lang="en-US" sz="1200" kern="1200" dirty="0"/>
            <a:t>Provide essential education </a:t>
          </a:r>
        </a:p>
      </dsp:txBody>
      <dsp:txXfrm>
        <a:off x="6034881" y="1709658"/>
        <a:ext cx="4023518" cy="854829"/>
      </dsp:txXfrm>
    </dsp:sp>
    <dsp:sp modelId="{AFA9BC0F-77EB-40C0-A367-8227451D5C0B}">
      <dsp:nvSpPr>
        <dsp:cNvPr id="0" name=""/>
        <dsp:cNvSpPr/>
      </dsp:nvSpPr>
      <dsp:spPr>
        <a:xfrm>
          <a:off x="6034881" y="2564487"/>
          <a:ext cx="4023518" cy="85482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Voluntary commitments</a:t>
          </a:r>
        </a:p>
        <a:p>
          <a:pPr marL="114300" lvl="1" indent="-114300" algn="l" defTabSz="533400">
            <a:lnSpc>
              <a:spcPct val="90000"/>
            </a:lnSpc>
            <a:spcBef>
              <a:spcPct val="0"/>
            </a:spcBef>
            <a:spcAft>
              <a:spcPct val="15000"/>
            </a:spcAft>
            <a:buChar char="••"/>
          </a:pPr>
          <a:r>
            <a:rPr lang="en-US" sz="1200" kern="1200" dirty="0"/>
            <a:t>Changes towards healthy and sustainable diet</a:t>
          </a:r>
        </a:p>
      </dsp:txBody>
      <dsp:txXfrm>
        <a:off x="6034881" y="2564487"/>
        <a:ext cx="4023518" cy="8548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DEA2-6555-4FA2-847C-7502F2F729A4}"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9ECA3-4928-4AB9-AC65-D2D005D9E851}" type="slidenum">
              <a:rPr lang="en-US" smtClean="0"/>
              <a:t>‹#›</a:t>
            </a:fld>
            <a:endParaRPr lang="en-US"/>
          </a:p>
        </p:txBody>
      </p:sp>
    </p:spTree>
    <p:extLst>
      <p:ext uri="{BB962C8B-B14F-4D97-AF65-F5344CB8AC3E}">
        <p14:creationId xmlns:p14="http://schemas.microsoft.com/office/powerpoint/2010/main" val="281923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595959"/>
              </a:solidFill>
              <a:effectLst/>
              <a:latin typeface="Asap"/>
            </a:endParaRPr>
          </a:p>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2</a:t>
            </a:fld>
            <a:endParaRPr lang="en-US"/>
          </a:p>
        </p:txBody>
      </p:sp>
    </p:spTree>
    <p:extLst>
      <p:ext uri="{BB962C8B-B14F-4D97-AF65-F5344CB8AC3E}">
        <p14:creationId xmlns:p14="http://schemas.microsoft.com/office/powerpoint/2010/main" val="32649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595959"/>
              </a:solidFill>
              <a:effectLst/>
              <a:latin typeface="Asap"/>
            </a:endParaRPr>
          </a:p>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4</a:t>
            </a:fld>
            <a:endParaRPr lang="en-US"/>
          </a:p>
        </p:txBody>
      </p:sp>
    </p:spTree>
    <p:extLst>
      <p:ext uri="{BB962C8B-B14F-4D97-AF65-F5344CB8AC3E}">
        <p14:creationId xmlns:p14="http://schemas.microsoft.com/office/powerpoint/2010/main" val="363119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5</a:t>
            </a:fld>
            <a:endParaRPr lang="en-US"/>
          </a:p>
        </p:txBody>
      </p:sp>
    </p:spTree>
    <p:extLst>
      <p:ext uri="{BB962C8B-B14F-4D97-AF65-F5344CB8AC3E}">
        <p14:creationId xmlns:p14="http://schemas.microsoft.com/office/powerpoint/2010/main" val="145031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7</a:t>
            </a:fld>
            <a:endParaRPr lang="en-US"/>
          </a:p>
        </p:txBody>
      </p:sp>
    </p:spTree>
    <p:extLst>
      <p:ext uri="{BB962C8B-B14F-4D97-AF65-F5344CB8AC3E}">
        <p14:creationId xmlns:p14="http://schemas.microsoft.com/office/powerpoint/2010/main" val="248616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8</a:t>
            </a:fld>
            <a:endParaRPr lang="en-US"/>
          </a:p>
        </p:txBody>
      </p:sp>
    </p:spTree>
    <p:extLst>
      <p:ext uri="{BB962C8B-B14F-4D97-AF65-F5344CB8AC3E}">
        <p14:creationId xmlns:p14="http://schemas.microsoft.com/office/powerpoint/2010/main" val="70022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10</a:t>
            </a:fld>
            <a:endParaRPr lang="en-US"/>
          </a:p>
        </p:txBody>
      </p:sp>
    </p:spTree>
    <p:extLst>
      <p:ext uri="{BB962C8B-B14F-4D97-AF65-F5344CB8AC3E}">
        <p14:creationId xmlns:p14="http://schemas.microsoft.com/office/powerpoint/2010/main" val="41155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9ECA3-4928-4AB9-AC65-D2D005D9E851}" type="slidenum">
              <a:rPr lang="en-US" smtClean="0"/>
              <a:t>11</a:t>
            </a:fld>
            <a:endParaRPr lang="en-US"/>
          </a:p>
        </p:txBody>
      </p:sp>
    </p:spTree>
    <p:extLst>
      <p:ext uri="{BB962C8B-B14F-4D97-AF65-F5344CB8AC3E}">
        <p14:creationId xmlns:p14="http://schemas.microsoft.com/office/powerpoint/2010/main" val="39493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25/9/2023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25/9/2023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25/9/2023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environsolutions.wordpress.com/2015/03/26/carbon-footprint-our-individual-contribu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646331"/>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Farm to Fork Strategy </a:t>
            </a:r>
            <a:r>
              <a:rPr kumimoji="0" lang="el-GR"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endParaRPr lang="en-US" sz="3600" dirty="0"/>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DC5D-0A06-4CC7-A275-860BF4891D36}"/>
              </a:ext>
            </a:extLst>
          </p:cNvPr>
          <p:cNvSpPr>
            <a:spLocks noGrp="1"/>
          </p:cNvSpPr>
          <p:nvPr>
            <p:ph type="title"/>
          </p:nvPr>
        </p:nvSpPr>
        <p:spPr/>
        <p:txBody>
          <a:bodyPr/>
          <a:lstStyle/>
          <a:p>
            <a:pPr algn="ctr"/>
            <a:r>
              <a:rPr lang="en-US" sz="4400" dirty="0"/>
              <a:t>Sustainable Food Consumption</a:t>
            </a:r>
            <a:r>
              <a:rPr lang="en-US" dirty="0"/>
              <a:t>	</a:t>
            </a:r>
          </a:p>
        </p:txBody>
      </p:sp>
      <p:sp>
        <p:nvSpPr>
          <p:cNvPr id="3" name="Content Placeholder 2">
            <a:extLst>
              <a:ext uri="{FF2B5EF4-FFF2-40B4-BE49-F238E27FC236}">
                <a16:creationId xmlns:a16="http://schemas.microsoft.com/office/drawing/2014/main" id="{AF8E144E-56F9-4451-A614-F9245BBC9934}"/>
              </a:ext>
            </a:extLst>
          </p:cNvPr>
          <p:cNvSpPr>
            <a:spLocks noGrp="1"/>
          </p:cNvSpPr>
          <p:nvPr>
            <p:ph idx="1"/>
          </p:nvPr>
        </p:nvSpPr>
        <p:spPr/>
        <p:txBody>
          <a:bodyPr>
            <a:normAutofit/>
          </a:bodyPr>
          <a:lstStyle/>
          <a:p>
            <a:r>
              <a:rPr lang="en-US" b="1" dirty="0"/>
              <a:t>Diet changes </a:t>
            </a:r>
          </a:p>
          <a:p>
            <a:pPr algn="just">
              <a:lnSpc>
                <a:spcPct val="100000"/>
              </a:lnSpc>
              <a:spcBef>
                <a:spcPts val="0"/>
              </a:spcBef>
              <a:spcAft>
                <a:spcPts val="0"/>
              </a:spcAft>
            </a:pPr>
            <a:r>
              <a:rPr lang="en-US" sz="1800" dirty="0"/>
              <a:t>The current food consumption pattern are unsustainable from both health and environmental perspective. </a:t>
            </a:r>
            <a:endParaRPr lang="en-US" sz="1800" dirty="0" smtClean="0"/>
          </a:p>
          <a:p>
            <a:pPr algn="just">
              <a:lnSpc>
                <a:spcPct val="100000"/>
              </a:lnSpc>
              <a:spcBef>
                <a:spcPts val="0"/>
              </a:spcBef>
              <a:spcAft>
                <a:spcPts val="0"/>
              </a:spcAft>
            </a:pPr>
            <a:endParaRPr lang="en-US" sz="1800" dirty="0"/>
          </a:p>
          <a:p>
            <a:pPr algn="just">
              <a:lnSpc>
                <a:spcPct val="100000"/>
              </a:lnSpc>
              <a:spcBef>
                <a:spcPts val="0"/>
              </a:spcBef>
              <a:spcAft>
                <a:spcPts val="0"/>
              </a:spcAft>
            </a:pPr>
            <a:r>
              <a:rPr lang="en-US" sz="1800" dirty="0"/>
              <a:t>The EU average person consumption of red meat, fats and sugars exceeds the recommended levels, leading to the rise of obesity levels and deaths caused by unhealthy diets.  </a:t>
            </a:r>
            <a:endParaRPr lang="en-US" sz="1800" dirty="0" smtClean="0"/>
          </a:p>
          <a:p>
            <a:pPr algn="just">
              <a:lnSpc>
                <a:spcPct val="100000"/>
              </a:lnSpc>
              <a:spcBef>
                <a:spcPts val="0"/>
              </a:spcBef>
              <a:spcAft>
                <a:spcPts val="0"/>
              </a:spcAft>
            </a:pPr>
            <a:endParaRPr lang="en-US" sz="1800" dirty="0"/>
          </a:p>
          <a:p>
            <a:pPr algn="just">
              <a:lnSpc>
                <a:spcPct val="100000"/>
              </a:lnSpc>
              <a:spcBef>
                <a:spcPts val="0"/>
              </a:spcBef>
              <a:spcAft>
                <a:spcPts val="0"/>
              </a:spcAft>
            </a:pPr>
            <a:r>
              <a:rPr lang="en-US" sz="1800" dirty="0"/>
              <a:t>Creating an environment that facilitate healthy and sustainable choices can assist the change to a more plant-based diet that includes sufficient portions of fruits, vegetables, legumes and nuts. </a:t>
            </a:r>
            <a:endParaRPr lang="en-US" sz="1800" dirty="0" smtClean="0"/>
          </a:p>
          <a:p>
            <a:pPr algn="just">
              <a:lnSpc>
                <a:spcPct val="100000"/>
              </a:lnSpc>
              <a:spcBef>
                <a:spcPts val="0"/>
              </a:spcBef>
              <a:spcAft>
                <a:spcPts val="0"/>
              </a:spcAft>
            </a:pPr>
            <a:endParaRPr lang="en-US" sz="1800" dirty="0"/>
          </a:p>
          <a:p>
            <a:pPr algn="just">
              <a:lnSpc>
                <a:spcPct val="100000"/>
              </a:lnSpc>
              <a:spcBef>
                <a:spcPts val="0"/>
              </a:spcBef>
              <a:spcAft>
                <a:spcPts val="0"/>
              </a:spcAft>
            </a:pPr>
            <a:r>
              <a:rPr lang="en-US" sz="1800" dirty="0"/>
              <a:t>This can alleviate the health status of people as the risk of life-threatening diseases and especially cardiovascular is greatly reduced.  Plant based diets carry also the benefit of reducing the environmental impact per capita. </a:t>
            </a:r>
          </a:p>
        </p:txBody>
      </p:sp>
    </p:spTree>
    <p:extLst>
      <p:ext uri="{BB962C8B-B14F-4D97-AF65-F5344CB8AC3E}">
        <p14:creationId xmlns:p14="http://schemas.microsoft.com/office/powerpoint/2010/main" val="189273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DC5D-0A06-4CC7-A275-860BF4891D36}"/>
              </a:ext>
            </a:extLst>
          </p:cNvPr>
          <p:cNvSpPr>
            <a:spLocks noGrp="1"/>
          </p:cNvSpPr>
          <p:nvPr>
            <p:ph type="title"/>
          </p:nvPr>
        </p:nvSpPr>
        <p:spPr/>
        <p:txBody>
          <a:bodyPr>
            <a:normAutofit/>
          </a:bodyPr>
          <a:lstStyle/>
          <a:p>
            <a:pPr algn="ctr"/>
            <a:r>
              <a:rPr lang="en-US" sz="4400" dirty="0"/>
              <a:t>Sustainable Food Consumption	</a:t>
            </a:r>
          </a:p>
        </p:txBody>
      </p:sp>
      <p:sp>
        <p:nvSpPr>
          <p:cNvPr id="3" name="Content Placeholder 2">
            <a:extLst>
              <a:ext uri="{FF2B5EF4-FFF2-40B4-BE49-F238E27FC236}">
                <a16:creationId xmlns:a16="http://schemas.microsoft.com/office/drawing/2014/main" id="{AF8E144E-56F9-4451-A614-F9245BBC9934}"/>
              </a:ext>
            </a:extLst>
          </p:cNvPr>
          <p:cNvSpPr>
            <a:spLocks noGrp="1"/>
          </p:cNvSpPr>
          <p:nvPr>
            <p:ph idx="1"/>
          </p:nvPr>
        </p:nvSpPr>
        <p:spPr/>
        <p:txBody>
          <a:bodyPr>
            <a:normAutofit/>
          </a:bodyPr>
          <a:lstStyle/>
          <a:p>
            <a:r>
              <a:rPr lang="en-US" b="1" dirty="0"/>
              <a:t>Food waste</a:t>
            </a:r>
          </a:p>
          <a:p>
            <a:endParaRPr lang="en-US" sz="900" b="1" dirty="0"/>
          </a:p>
          <a:p>
            <a:pPr algn="just">
              <a:lnSpc>
                <a:spcPct val="100000"/>
              </a:lnSpc>
              <a:spcBef>
                <a:spcPts val="0"/>
              </a:spcBef>
              <a:spcAft>
                <a:spcPts val="0"/>
              </a:spcAft>
            </a:pPr>
            <a:r>
              <a:rPr lang="en-US" dirty="0"/>
              <a:t>Reducing food waste translates to savings for consumers, protection of natural resources and preventing GHG emissions from landfills. The EU Commission is set to reduce food waste per capita by 50%. Measuring and monitoring food waste can help to explore ways of preventing them.  </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The quantification of food waste can help in setting measurable targets, tracking progress and evaluate the effectiveness of taken measures. The data provided by measuring food waste can gain insights on where and why food waste occurs to facilitate policy intervention or help waste organizations. </a:t>
            </a:r>
          </a:p>
        </p:txBody>
      </p:sp>
    </p:spTree>
    <p:extLst>
      <p:ext uri="{BB962C8B-B14F-4D97-AF65-F5344CB8AC3E}">
        <p14:creationId xmlns:p14="http://schemas.microsoft.com/office/powerpoint/2010/main" val="27700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9F21-156F-4A4C-A1C4-617F4EECF6B6}"/>
              </a:ext>
            </a:extLst>
          </p:cNvPr>
          <p:cNvSpPr>
            <a:spLocks noGrp="1"/>
          </p:cNvSpPr>
          <p:nvPr>
            <p:ph type="title"/>
          </p:nvPr>
        </p:nvSpPr>
        <p:spPr/>
        <p:txBody>
          <a:bodyPr>
            <a:normAutofit/>
          </a:bodyPr>
          <a:lstStyle/>
          <a:p>
            <a:pPr algn="just"/>
            <a:r>
              <a:rPr lang="en-US" sz="4400" dirty="0"/>
              <a:t>Transparent Information and Labeling</a:t>
            </a:r>
          </a:p>
        </p:txBody>
      </p:sp>
      <p:sp>
        <p:nvSpPr>
          <p:cNvPr id="3" name="Content Placeholder 2">
            <a:extLst>
              <a:ext uri="{FF2B5EF4-FFF2-40B4-BE49-F238E27FC236}">
                <a16:creationId xmlns:a16="http://schemas.microsoft.com/office/drawing/2014/main" id="{4533B5C0-6CED-418E-B16A-E84422EEF9EE}"/>
              </a:ext>
            </a:extLst>
          </p:cNvPr>
          <p:cNvSpPr>
            <a:spLocks noGrp="1"/>
          </p:cNvSpPr>
          <p:nvPr>
            <p:ph idx="1"/>
          </p:nvPr>
        </p:nvSpPr>
        <p:spPr>
          <a:xfrm>
            <a:off x="1097280" y="1845734"/>
            <a:ext cx="10058400" cy="4307640"/>
          </a:xfrm>
        </p:spPr>
        <p:txBody>
          <a:bodyPr>
            <a:normAutofit/>
          </a:bodyPr>
          <a:lstStyle/>
          <a:p>
            <a:pPr algn="just">
              <a:lnSpc>
                <a:spcPct val="100000"/>
              </a:lnSpc>
              <a:spcBef>
                <a:spcPts val="0"/>
              </a:spcBef>
              <a:spcAft>
                <a:spcPts val="0"/>
              </a:spcAft>
            </a:pPr>
            <a:r>
              <a:rPr lang="en-US" dirty="0"/>
              <a:t>The Farm to Fork Strategy advocates for </a:t>
            </a:r>
            <a:r>
              <a:rPr lang="en-US" b="1" i="1" dirty="0">
                <a:solidFill>
                  <a:srgbClr val="C00000"/>
                </a:solidFill>
              </a:rPr>
              <a:t>transparent and reliable information about food products</a:t>
            </a:r>
            <a:r>
              <a:rPr lang="en-US" dirty="0"/>
              <a:t>, including their environmental footprint, to enable consumers to make informed choices. Food labeling changes may undergo various changes that are currently being examined:</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b="1" dirty="0">
                <a:solidFill>
                  <a:srgbClr val="2486A1"/>
                </a:solidFill>
              </a:rPr>
              <a:t>Traceability: </a:t>
            </a:r>
            <a:r>
              <a:rPr lang="en-US" dirty="0"/>
              <a:t>food labeling provides information about the origin of a product, methods used in production and relevant supply chain elements. </a:t>
            </a:r>
          </a:p>
          <a:p>
            <a:pPr algn="just">
              <a:lnSpc>
                <a:spcPct val="100000"/>
              </a:lnSpc>
              <a:spcBef>
                <a:spcPts val="0"/>
              </a:spcBef>
              <a:spcAft>
                <a:spcPts val="0"/>
              </a:spcAft>
            </a:pPr>
            <a:endParaRPr lang="en-US" b="1" dirty="0"/>
          </a:p>
          <a:p>
            <a:pPr algn="just">
              <a:lnSpc>
                <a:spcPct val="100000"/>
              </a:lnSpc>
              <a:spcBef>
                <a:spcPts val="0"/>
              </a:spcBef>
              <a:spcAft>
                <a:spcPts val="0"/>
              </a:spcAft>
            </a:pPr>
            <a:r>
              <a:rPr lang="en-US" b="1" dirty="0">
                <a:solidFill>
                  <a:srgbClr val="2486A1"/>
                </a:solidFill>
              </a:rPr>
              <a:t>Nutrition labeling</a:t>
            </a:r>
            <a:r>
              <a:rPr lang="en-US" dirty="0">
                <a:solidFill>
                  <a:srgbClr val="2486A1"/>
                </a:solidFill>
              </a:rPr>
              <a:t>: </a:t>
            </a:r>
            <a:r>
              <a:rPr lang="en-US" dirty="0"/>
              <a:t>Information about the health profile of food</a:t>
            </a:r>
            <a:r>
              <a:rPr lang="el-GR" dirty="0"/>
              <a:t>, </a:t>
            </a:r>
            <a:r>
              <a:rPr lang="en-US" dirty="0"/>
              <a:t>like the salt, sugar and fat content of food products, to help consumers make healthier choices.</a:t>
            </a:r>
          </a:p>
        </p:txBody>
      </p:sp>
    </p:spTree>
    <p:extLst>
      <p:ext uri="{BB962C8B-B14F-4D97-AF65-F5344CB8AC3E}">
        <p14:creationId xmlns:p14="http://schemas.microsoft.com/office/powerpoint/2010/main" val="153547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9F21-156F-4A4C-A1C4-617F4EECF6B6}"/>
              </a:ext>
            </a:extLst>
          </p:cNvPr>
          <p:cNvSpPr>
            <a:spLocks noGrp="1"/>
          </p:cNvSpPr>
          <p:nvPr>
            <p:ph type="title"/>
          </p:nvPr>
        </p:nvSpPr>
        <p:spPr/>
        <p:txBody>
          <a:bodyPr>
            <a:normAutofit/>
          </a:bodyPr>
          <a:lstStyle/>
          <a:p>
            <a:pPr algn="ctr"/>
            <a:r>
              <a:rPr lang="en-US" sz="4400" dirty="0"/>
              <a:t>Transparent Information and Labeling</a:t>
            </a:r>
          </a:p>
        </p:txBody>
      </p:sp>
      <p:sp>
        <p:nvSpPr>
          <p:cNvPr id="3" name="Content Placeholder 2">
            <a:extLst>
              <a:ext uri="{FF2B5EF4-FFF2-40B4-BE49-F238E27FC236}">
                <a16:creationId xmlns:a16="http://schemas.microsoft.com/office/drawing/2014/main" id="{4533B5C0-6CED-418E-B16A-E84422EEF9EE}"/>
              </a:ext>
            </a:extLst>
          </p:cNvPr>
          <p:cNvSpPr>
            <a:spLocks noGrp="1"/>
          </p:cNvSpPr>
          <p:nvPr>
            <p:ph idx="1"/>
          </p:nvPr>
        </p:nvSpPr>
        <p:spPr>
          <a:xfrm>
            <a:off x="1097280" y="1845734"/>
            <a:ext cx="10058400" cy="4307640"/>
          </a:xfrm>
        </p:spPr>
        <p:txBody>
          <a:bodyPr>
            <a:normAutofit/>
          </a:bodyPr>
          <a:lstStyle/>
          <a:p>
            <a:pPr algn="just">
              <a:lnSpc>
                <a:spcPct val="100000"/>
              </a:lnSpc>
              <a:spcBef>
                <a:spcPts val="0"/>
              </a:spcBef>
              <a:spcAft>
                <a:spcPts val="0"/>
              </a:spcAft>
            </a:pPr>
            <a:r>
              <a:rPr lang="en-US" b="1" dirty="0">
                <a:solidFill>
                  <a:srgbClr val="2486A1"/>
                </a:solidFill>
              </a:rPr>
              <a:t>Sustainability labels: </a:t>
            </a:r>
            <a:r>
              <a:rPr lang="en-US" dirty="0"/>
              <a:t>Consumers with sustainability concerns are able to make choices and support products based on their preferences. Eco-labels, organic certification or carbon footprint information are some examples. </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b="1" dirty="0">
                <a:solidFill>
                  <a:srgbClr val="2486A1"/>
                </a:solidFill>
              </a:rPr>
              <a:t>Date marking: </a:t>
            </a:r>
            <a:r>
              <a:rPr lang="en-US" dirty="0"/>
              <a:t>Revision on EU rules is also being examined to change date marking legislation in the effort to reduce </a:t>
            </a:r>
            <a:r>
              <a:rPr lang="en-US"/>
              <a:t>food waste.</a:t>
            </a:r>
            <a:endParaRPr lang="en-US" dirty="0"/>
          </a:p>
          <a:p>
            <a:pPr algn="just">
              <a:lnSpc>
                <a:spcPct val="100000"/>
              </a:lnSpc>
              <a:spcBef>
                <a:spcPts val="0"/>
              </a:spcBef>
              <a:spcAft>
                <a:spcPts val="0"/>
              </a:spcAft>
            </a:pPr>
            <a:endParaRPr lang="en-US" dirty="0"/>
          </a:p>
          <a:p>
            <a:pPr algn="just">
              <a:lnSpc>
                <a:spcPct val="100000"/>
              </a:lnSpc>
              <a:spcBef>
                <a:spcPts val="0"/>
              </a:spcBef>
              <a:spcAft>
                <a:spcPts val="0"/>
              </a:spcAft>
            </a:pPr>
            <a:r>
              <a:rPr lang="en-US" b="1" dirty="0">
                <a:solidFill>
                  <a:srgbClr val="2486A1"/>
                </a:solidFill>
              </a:rPr>
              <a:t>Storage and usage</a:t>
            </a:r>
            <a:r>
              <a:rPr lang="en-US" dirty="0">
                <a:solidFill>
                  <a:srgbClr val="2486A1"/>
                </a:solidFill>
              </a:rPr>
              <a:t>: </a:t>
            </a:r>
            <a:r>
              <a:rPr lang="en-US" dirty="0"/>
              <a:t>information on storage and usage of a product can help consumers to better manage their products, reducing food waste. </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Mandatory labeling of important information need to be addressed under EU regulations for a successful transition to sustainable choices in consumer level. </a:t>
            </a:r>
          </a:p>
        </p:txBody>
      </p:sp>
    </p:spTree>
    <p:extLst>
      <p:ext uri="{BB962C8B-B14F-4D97-AF65-F5344CB8AC3E}">
        <p14:creationId xmlns:p14="http://schemas.microsoft.com/office/powerpoint/2010/main" val="63063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26A90-279D-4B07-9C60-7DFA84818245}"/>
              </a:ext>
            </a:extLst>
          </p:cNvPr>
          <p:cNvSpPr>
            <a:spLocks noGrp="1"/>
          </p:cNvSpPr>
          <p:nvPr>
            <p:ph type="title"/>
          </p:nvPr>
        </p:nvSpPr>
        <p:spPr/>
        <p:txBody>
          <a:bodyPr>
            <a:normAutofit/>
          </a:bodyPr>
          <a:lstStyle/>
          <a:p>
            <a:pPr algn="ctr"/>
            <a:r>
              <a:rPr lang="en-US" sz="4400" dirty="0"/>
              <a:t>Farmers Contribution</a:t>
            </a:r>
          </a:p>
        </p:txBody>
      </p:sp>
      <p:sp>
        <p:nvSpPr>
          <p:cNvPr id="3" name="Θέση περιεχομένου 2">
            <a:extLst>
              <a:ext uri="{FF2B5EF4-FFF2-40B4-BE49-F238E27FC236}">
                <a16:creationId xmlns:a16="http://schemas.microsoft.com/office/drawing/2014/main" id="{62149318-6261-4FFD-AB10-D2BF0D551AA5}"/>
              </a:ext>
            </a:extLst>
          </p:cNvPr>
          <p:cNvSpPr>
            <a:spLocks noGrp="1"/>
          </p:cNvSpPr>
          <p:nvPr>
            <p:ph idx="1"/>
          </p:nvPr>
        </p:nvSpPr>
        <p:spPr/>
        <p:txBody>
          <a:bodyPr>
            <a:normAutofit/>
          </a:bodyPr>
          <a:lstStyle/>
          <a:p>
            <a:pPr marL="357188" indent="-357188" algn="just">
              <a:lnSpc>
                <a:spcPct val="100000"/>
              </a:lnSpc>
              <a:spcBef>
                <a:spcPts val="0"/>
              </a:spcBef>
              <a:spcAft>
                <a:spcPts val="0"/>
              </a:spcAft>
              <a:buFont typeface="Wingdings" panose="05000000000000000000" pitchFamily="2" charset="2"/>
              <a:buChar char="q"/>
            </a:pPr>
            <a:r>
              <a:rPr lang="en-US" sz="2200" dirty="0"/>
              <a:t>Focus on soil health improvement through practices like composting, reduced tillage and crop </a:t>
            </a:r>
            <a:r>
              <a:rPr lang="en-US" sz="2200" dirty="0" smtClean="0"/>
              <a:t>rotation,</a:t>
            </a:r>
          </a:p>
          <a:p>
            <a:pPr marL="357188" indent="-357188" algn="just">
              <a:lnSpc>
                <a:spcPct val="100000"/>
              </a:lnSpc>
              <a:spcBef>
                <a:spcPts val="0"/>
              </a:spcBef>
              <a:spcAft>
                <a:spcPts val="0"/>
              </a:spcAft>
              <a:buFont typeface="Wingdings" panose="05000000000000000000" pitchFamily="2" charset="2"/>
              <a:buChar char="q"/>
            </a:pPr>
            <a:endParaRPr lang="en-US" sz="2200" dirty="0"/>
          </a:p>
          <a:p>
            <a:pPr marL="357188" indent="-357188" algn="just">
              <a:lnSpc>
                <a:spcPct val="100000"/>
              </a:lnSpc>
              <a:spcBef>
                <a:spcPts val="0"/>
              </a:spcBef>
              <a:spcAft>
                <a:spcPts val="0"/>
              </a:spcAft>
              <a:buFont typeface="Wingdings" panose="05000000000000000000" pitchFamily="2" charset="2"/>
              <a:buChar char="q"/>
            </a:pPr>
            <a:r>
              <a:rPr lang="en-US" sz="2200" dirty="0"/>
              <a:t>Embrace crop diversity through rotation and mixed cropping to enhance resilience and mitigate </a:t>
            </a:r>
            <a:r>
              <a:rPr lang="en-US" sz="2200" dirty="0" smtClean="0"/>
              <a:t>risks,</a:t>
            </a:r>
          </a:p>
          <a:p>
            <a:pPr marL="357188" indent="-357188" algn="just">
              <a:lnSpc>
                <a:spcPct val="100000"/>
              </a:lnSpc>
              <a:spcBef>
                <a:spcPts val="0"/>
              </a:spcBef>
              <a:spcAft>
                <a:spcPts val="0"/>
              </a:spcAft>
              <a:buFont typeface="Wingdings" panose="05000000000000000000" pitchFamily="2" charset="2"/>
              <a:buChar char="q"/>
            </a:pPr>
            <a:endParaRPr lang="en-US" sz="2200" dirty="0" smtClean="0"/>
          </a:p>
          <a:p>
            <a:pPr marL="357188" indent="-357188" algn="just">
              <a:lnSpc>
                <a:spcPct val="100000"/>
              </a:lnSpc>
              <a:spcBef>
                <a:spcPts val="0"/>
              </a:spcBef>
              <a:spcAft>
                <a:spcPts val="0"/>
              </a:spcAft>
              <a:buFont typeface="Wingdings" panose="05000000000000000000" pitchFamily="2" charset="2"/>
              <a:buChar char="q"/>
            </a:pPr>
            <a:r>
              <a:rPr lang="en-US" sz="2200" dirty="0" smtClean="0"/>
              <a:t>Optimize </a:t>
            </a:r>
            <a:r>
              <a:rPr lang="en-US" sz="2200" dirty="0"/>
              <a:t>the use of water, fertilizers, and pesticides, through precision </a:t>
            </a:r>
            <a:r>
              <a:rPr lang="en-US" sz="2200" dirty="0" smtClean="0"/>
              <a:t>farming,</a:t>
            </a:r>
          </a:p>
          <a:p>
            <a:pPr marL="357188" indent="-357188" algn="just">
              <a:lnSpc>
                <a:spcPct val="100000"/>
              </a:lnSpc>
              <a:spcBef>
                <a:spcPts val="0"/>
              </a:spcBef>
              <a:spcAft>
                <a:spcPts val="0"/>
              </a:spcAft>
              <a:buFont typeface="Wingdings" panose="05000000000000000000" pitchFamily="2" charset="2"/>
              <a:buChar char="q"/>
            </a:pPr>
            <a:endParaRPr lang="en-US" sz="2200" dirty="0"/>
          </a:p>
          <a:p>
            <a:pPr marL="357188" indent="-357188" algn="just">
              <a:lnSpc>
                <a:spcPct val="100000"/>
              </a:lnSpc>
              <a:spcBef>
                <a:spcPts val="0"/>
              </a:spcBef>
              <a:spcAft>
                <a:spcPts val="0"/>
              </a:spcAft>
              <a:buFont typeface="Wingdings" panose="05000000000000000000" pitchFamily="2" charset="2"/>
              <a:buChar char="q"/>
            </a:pPr>
            <a:r>
              <a:rPr lang="en-US" sz="2200" dirty="0"/>
              <a:t>Implement traceability systems to track the journey of produce from the farm to the </a:t>
            </a:r>
            <a:r>
              <a:rPr lang="en-US" sz="2200" dirty="0" smtClean="0"/>
              <a:t>consumer</a:t>
            </a:r>
            <a:r>
              <a:rPr lang="en-US" sz="2200" dirty="0"/>
              <a:t>,</a:t>
            </a:r>
            <a:endParaRPr lang="en-US" sz="2200" dirty="0"/>
          </a:p>
        </p:txBody>
      </p:sp>
    </p:spTree>
    <p:extLst>
      <p:ext uri="{BB962C8B-B14F-4D97-AF65-F5344CB8AC3E}">
        <p14:creationId xmlns:p14="http://schemas.microsoft.com/office/powerpoint/2010/main" val="141032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26A90-279D-4B07-9C60-7DFA84818245}"/>
              </a:ext>
            </a:extLst>
          </p:cNvPr>
          <p:cNvSpPr>
            <a:spLocks noGrp="1"/>
          </p:cNvSpPr>
          <p:nvPr>
            <p:ph type="title"/>
          </p:nvPr>
        </p:nvSpPr>
        <p:spPr/>
        <p:txBody>
          <a:bodyPr>
            <a:normAutofit/>
          </a:bodyPr>
          <a:lstStyle/>
          <a:p>
            <a:pPr algn="ctr"/>
            <a:r>
              <a:rPr lang="en-US" sz="4400" dirty="0"/>
              <a:t>Farmers Contribution</a:t>
            </a:r>
          </a:p>
        </p:txBody>
      </p:sp>
      <p:sp>
        <p:nvSpPr>
          <p:cNvPr id="3" name="Θέση περιεχομένου 2">
            <a:extLst>
              <a:ext uri="{FF2B5EF4-FFF2-40B4-BE49-F238E27FC236}">
                <a16:creationId xmlns:a16="http://schemas.microsoft.com/office/drawing/2014/main" id="{62149318-6261-4FFD-AB10-D2BF0D551AA5}"/>
              </a:ext>
            </a:extLst>
          </p:cNvPr>
          <p:cNvSpPr>
            <a:spLocks noGrp="1"/>
          </p:cNvSpPr>
          <p:nvPr>
            <p:ph idx="1"/>
          </p:nvPr>
        </p:nvSpPr>
        <p:spPr/>
        <p:txBody>
          <a:bodyPr>
            <a:normAutofit/>
          </a:bodyPr>
          <a:lstStyle/>
          <a:p>
            <a:pPr marL="357188" indent="-357188" algn="just">
              <a:lnSpc>
                <a:spcPct val="100000"/>
              </a:lnSpc>
              <a:spcBef>
                <a:spcPts val="0"/>
              </a:spcBef>
              <a:spcAft>
                <a:spcPts val="0"/>
              </a:spcAft>
              <a:buFont typeface="Wingdings" panose="05000000000000000000" pitchFamily="2" charset="2"/>
              <a:buChar char="q"/>
            </a:pPr>
            <a:r>
              <a:rPr lang="en-US" sz="2200" dirty="0" smtClean="0"/>
              <a:t>Use technology to provide consumers with information about the origin and production practices of their food,</a:t>
            </a:r>
          </a:p>
          <a:p>
            <a:pPr marL="357188" indent="-357188" algn="just">
              <a:lnSpc>
                <a:spcPct val="100000"/>
              </a:lnSpc>
              <a:spcBef>
                <a:spcPts val="0"/>
              </a:spcBef>
              <a:spcAft>
                <a:spcPts val="0"/>
              </a:spcAft>
              <a:buFont typeface="Wingdings" panose="05000000000000000000" pitchFamily="2" charset="2"/>
              <a:buChar char="q"/>
            </a:pPr>
            <a:endParaRPr lang="en-US" sz="2200" dirty="0" smtClean="0"/>
          </a:p>
          <a:p>
            <a:pPr marL="357188" indent="-357188" algn="just">
              <a:lnSpc>
                <a:spcPct val="100000"/>
              </a:lnSpc>
              <a:spcBef>
                <a:spcPts val="0"/>
              </a:spcBef>
              <a:spcAft>
                <a:spcPts val="0"/>
              </a:spcAft>
              <a:buFont typeface="Wingdings" panose="05000000000000000000" pitchFamily="2" charset="2"/>
              <a:buChar char="q"/>
            </a:pPr>
            <a:r>
              <a:rPr lang="en-US" sz="2200" dirty="0" smtClean="0"/>
              <a:t>Minimize post-harvest losses by optimizing storage and transportation practices,</a:t>
            </a:r>
          </a:p>
          <a:p>
            <a:pPr marL="357188" indent="-357188" algn="just">
              <a:lnSpc>
                <a:spcPct val="100000"/>
              </a:lnSpc>
              <a:spcBef>
                <a:spcPts val="0"/>
              </a:spcBef>
              <a:spcAft>
                <a:spcPts val="0"/>
              </a:spcAft>
              <a:buFont typeface="Wingdings" panose="05000000000000000000" pitchFamily="2" charset="2"/>
              <a:buChar char="q"/>
            </a:pPr>
            <a:endParaRPr lang="en-US" sz="2200" dirty="0" smtClean="0"/>
          </a:p>
          <a:p>
            <a:pPr marL="357188" indent="-357188" algn="just">
              <a:lnSpc>
                <a:spcPct val="100000"/>
              </a:lnSpc>
              <a:spcBef>
                <a:spcPts val="0"/>
              </a:spcBef>
              <a:spcAft>
                <a:spcPts val="0"/>
              </a:spcAft>
              <a:buFont typeface="Wingdings" panose="05000000000000000000" pitchFamily="2" charset="2"/>
              <a:buChar char="q"/>
            </a:pPr>
            <a:r>
              <a:rPr lang="en-US" sz="2200" dirty="0" smtClean="0"/>
              <a:t>Explore value-added products or secondary markets for surplus produce</a:t>
            </a:r>
            <a:endParaRPr lang="en-US" sz="2200" dirty="0"/>
          </a:p>
        </p:txBody>
      </p:sp>
    </p:spTree>
    <p:extLst>
      <p:ext uri="{BB962C8B-B14F-4D97-AF65-F5344CB8AC3E}">
        <p14:creationId xmlns:p14="http://schemas.microsoft.com/office/powerpoint/2010/main" val="172714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52611-1046-45C4-9D3C-672AA2BBED19}"/>
              </a:ext>
            </a:extLst>
          </p:cNvPr>
          <p:cNvPicPr>
            <a:picLocks noChangeAspect="1"/>
          </p:cNvPicPr>
          <p:nvPr/>
        </p:nvPicPr>
        <p:blipFill>
          <a:blip r:embed="rId3"/>
          <a:stretch>
            <a:fillRect/>
          </a:stretch>
        </p:blipFill>
        <p:spPr>
          <a:xfrm>
            <a:off x="7411220" y="4030133"/>
            <a:ext cx="1915660" cy="19156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a:t>EU Farm to Fork Strategy</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741680" y="1757431"/>
            <a:ext cx="10058400" cy="4023360"/>
          </a:xfrm>
        </p:spPr>
        <p:txBody>
          <a:bodyPr>
            <a:normAutofit/>
          </a:bodyPr>
          <a:lstStyle/>
          <a:p>
            <a:pPr marL="355600" indent="-355600" algn="just">
              <a:buFont typeface="Wingdings" panose="05000000000000000000" pitchFamily="2" charset="2"/>
              <a:buChar char="q"/>
            </a:pPr>
            <a:r>
              <a:rPr lang="el-GR" dirty="0"/>
              <a:t>Ι</a:t>
            </a:r>
            <a:r>
              <a:rPr lang="en-US" dirty="0"/>
              <a:t>s a key component of the European Green Deal. </a:t>
            </a:r>
            <a:endParaRPr lang="el-GR" dirty="0"/>
          </a:p>
          <a:p>
            <a:pPr marL="355600" indent="-355600" algn="just">
              <a:buFont typeface="Wingdings" panose="05000000000000000000" pitchFamily="2" charset="2"/>
              <a:buChar char="q"/>
            </a:pPr>
            <a:r>
              <a:rPr lang="en-US" dirty="0"/>
              <a:t>Aim to reduce GHG emissions to achieve carbon neutrality by 2050 and ensure food production in the basis of social, environmental and economic stability. </a:t>
            </a:r>
          </a:p>
          <a:p>
            <a:pPr marL="355600" indent="-355600" algn="just">
              <a:buFont typeface="Wingdings" panose="05000000000000000000" pitchFamily="2" charset="2"/>
              <a:buChar char="q"/>
            </a:pPr>
            <a:r>
              <a:rPr lang="en-US" dirty="0"/>
              <a:t>Farm to Fork Strategy requires a transition of the entire food system towards</a:t>
            </a:r>
          </a:p>
          <a:p>
            <a:pPr algn="just"/>
            <a:r>
              <a:rPr lang="en-US" dirty="0"/>
              <a:t>     </a:t>
            </a:r>
            <a:r>
              <a:rPr lang="en-US" dirty="0">
                <a:solidFill>
                  <a:schemeClr val="accent5"/>
                </a:solidFill>
              </a:rPr>
              <a:t>a fair, </a:t>
            </a:r>
          </a:p>
          <a:p>
            <a:pPr algn="just"/>
            <a:r>
              <a:rPr lang="en-US" dirty="0"/>
              <a:t>          </a:t>
            </a:r>
            <a:r>
              <a:rPr lang="en-US" dirty="0">
                <a:solidFill>
                  <a:srgbClr val="C00000"/>
                </a:solidFill>
              </a:rPr>
              <a:t>healthy </a:t>
            </a:r>
          </a:p>
          <a:p>
            <a:pPr algn="just"/>
            <a:r>
              <a:rPr lang="en-US" dirty="0">
                <a:solidFill>
                  <a:srgbClr val="C00000"/>
                </a:solidFill>
              </a:rPr>
              <a:t>             </a:t>
            </a:r>
            <a:r>
              <a:rPr lang="en-US" dirty="0">
                <a:solidFill>
                  <a:schemeClr val="accent2"/>
                </a:solidFill>
              </a:rPr>
              <a:t>and environmentally friendly </a:t>
            </a:r>
          </a:p>
          <a:p>
            <a:pPr algn="just"/>
            <a:r>
              <a:rPr lang="en-US" dirty="0"/>
              <a:t>      food system. </a:t>
            </a:r>
          </a:p>
        </p:txBody>
      </p:sp>
    </p:spTree>
    <p:extLst>
      <p:ext uri="{BB962C8B-B14F-4D97-AF65-F5344CB8AC3E}">
        <p14:creationId xmlns:p14="http://schemas.microsoft.com/office/powerpoint/2010/main" val="170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280" y="252690"/>
            <a:ext cx="11244214" cy="5885643"/>
          </a:xfrm>
          <a:prstGeom prst="rect">
            <a:avLst/>
          </a:prstGeom>
        </p:spPr>
      </p:pic>
    </p:spTree>
    <p:extLst>
      <p:ext uri="{BB962C8B-B14F-4D97-AF65-F5344CB8AC3E}">
        <p14:creationId xmlns:p14="http://schemas.microsoft.com/office/powerpoint/2010/main" val="396583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a:t>EU Farm to Fork Strategy</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741680" y="1757431"/>
            <a:ext cx="10058400" cy="4023360"/>
          </a:xfrm>
        </p:spPr>
        <p:txBody>
          <a:bodyPr>
            <a:normAutofit/>
          </a:bodyPr>
          <a:lstStyle/>
          <a:p>
            <a:pPr algn="just"/>
            <a:r>
              <a:rPr lang="en-US" b="1" i="1" dirty="0">
                <a:solidFill>
                  <a:srgbClr val="C00000"/>
                </a:solidFill>
              </a:rPr>
              <a:t>The aim of the strategy is to:</a:t>
            </a:r>
          </a:p>
          <a:p>
            <a:pPr algn="just">
              <a:lnSpc>
                <a:spcPct val="150000"/>
              </a:lnSpc>
              <a:spcBef>
                <a:spcPts val="0"/>
              </a:spcBef>
              <a:spcAft>
                <a:spcPts val="0"/>
              </a:spcAft>
            </a:pPr>
            <a:endParaRPr lang="en-US" sz="1200" dirty="0"/>
          </a:p>
          <a:p>
            <a:pPr marL="627063" lvl="1" indent="-427038" algn="just">
              <a:lnSpc>
                <a:spcPct val="150000"/>
              </a:lnSpc>
              <a:spcBef>
                <a:spcPts val="0"/>
              </a:spcBef>
              <a:spcAft>
                <a:spcPts val="0"/>
              </a:spcAft>
              <a:buFont typeface="Wingdings" panose="05000000000000000000" pitchFamily="2" charset="2"/>
              <a:buChar char="q"/>
            </a:pPr>
            <a:r>
              <a:rPr lang="en-US" sz="2000" dirty="0"/>
              <a:t>Have a neutral or positive environmental impact,</a:t>
            </a:r>
          </a:p>
          <a:p>
            <a:pPr marL="627063" lvl="1" indent="-427038" algn="just">
              <a:lnSpc>
                <a:spcPct val="150000"/>
              </a:lnSpc>
              <a:spcBef>
                <a:spcPts val="0"/>
              </a:spcBef>
              <a:spcAft>
                <a:spcPts val="0"/>
              </a:spcAft>
              <a:buFont typeface="Wingdings" panose="05000000000000000000" pitchFamily="2" charset="2"/>
              <a:buChar char="q"/>
            </a:pPr>
            <a:r>
              <a:rPr lang="en-US" sz="2000" dirty="0"/>
              <a:t>Mitigate climate change and adapt on its impacts,</a:t>
            </a:r>
          </a:p>
          <a:p>
            <a:pPr marL="627063" lvl="1" indent="-427038" algn="just">
              <a:lnSpc>
                <a:spcPct val="150000"/>
              </a:lnSpc>
              <a:spcBef>
                <a:spcPts val="0"/>
              </a:spcBef>
              <a:spcAft>
                <a:spcPts val="0"/>
              </a:spcAft>
              <a:buFont typeface="Wingdings" panose="05000000000000000000" pitchFamily="2" charset="2"/>
              <a:buChar char="q"/>
            </a:pPr>
            <a:r>
              <a:rPr lang="en-US" sz="2000" dirty="0"/>
              <a:t>Reverse natural resources degradation and biodiversity losses,</a:t>
            </a:r>
          </a:p>
          <a:p>
            <a:pPr marL="627063" lvl="1" indent="-427038" algn="just">
              <a:lnSpc>
                <a:spcPct val="150000"/>
              </a:lnSpc>
              <a:spcBef>
                <a:spcPts val="0"/>
              </a:spcBef>
              <a:spcAft>
                <a:spcPts val="0"/>
              </a:spcAft>
              <a:buFont typeface="Wingdings" panose="05000000000000000000" pitchFamily="2" charset="2"/>
              <a:buChar char="q"/>
            </a:pPr>
            <a:r>
              <a:rPr lang="en-US" sz="2000" dirty="0"/>
              <a:t>Access to sufficient, nutrition, safe and sustainable food,</a:t>
            </a:r>
          </a:p>
          <a:p>
            <a:pPr marL="627063" lvl="1" indent="-427038" algn="just">
              <a:lnSpc>
                <a:spcPct val="150000"/>
              </a:lnSpc>
              <a:spcBef>
                <a:spcPts val="0"/>
              </a:spcBef>
              <a:spcAft>
                <a:spcPts val="0"/>
              </a:spcAft>
              <a:buFont typeface="Wingdings" panose="05000000000000000000" pitchFamily="2" charset="2"/>
              <a:buChar char="q"/>
            </a:pPr>
            <a:r>
              <a:rPr lang="en-US" sz="2000" dirty="0"/>
              <a:t>Promote fair trade and provide a fair income to famers,</a:t>
            </a:r>
          </a:p>
          <a:p>
            <a:pPr marL="627063" lvl="1" indent="-427038" algn="just">
              <a:lnSpc>
                <a:spcPct val="150000"/>
              </a:lnSpc>
              <a:spcBef>
                <a:spcPts val="0"/>
              </a:spcBef>
              <a:spcAft>
                <a:spcPts val="0"/>
              </a:spcAft>
              <a:buFont typeface="Wingdings" panose="05000000000000000000" pitchFamily="2" charset="2"/>
              <a:buChar char="q"/>
            </a:pPr>
            <a:r>
              <a:rPr lang="en-US" sz="2000" dirty="0"/>
              <a:t>Preserve affordability of food and leave no one behind.</a:t>
            </a:r>
          </a:p>
          <a:p>
            <a:pPr lvl="1">
              <a:buFont typeface="Wingdings" panose="05000000000000000000" pitchFamily="2" charset="2"/>
              <a:buChar char="§"/>
            </a:pPr>
            <a:endParaRPr lang="en-US" sz="2000" dirty="0"/>
          </a:p>
        </p:txBody>
      </p:sp>
    </p:spTree>
    <p:extLst>
      <p:ext uri="{BB962C8B-B14F-4D97-AF65-F5344CB8AC3E}">
        <p14:creationId xmlns:p14="http://schemas.microsoft.com/office/powerpoint/2010/main" val="279427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p:txBody>
          <a:bodyPr>
            <a:normAutofit/>
          </a:bodyPr>
          <a:lstStyle/>
          <a:p>
            <a:pPr algn="ctr"/>
            <a:r>
              <a:rPr lang="en-US" sz="4400" dirty="0"/>
              <a:t>Farm to Fork: Goals</a:t>
            </a:r>
          </a:p>
        </p:txBody>
      </p:sp>
      <p:pic>
        <p:nvPicPr>
          <p:cNvPr id="5" name="Picture 4">
            <a:extLst>
              <a:ext uri="{FF2B5EF4-FFF2-40B4-BE49-F238E27FC236}">
                <a16:creationId xmlns:a16="http://schemas.microsoft.com/office/drawing/2014/main" id="{ED4F192F-1A20-4F5C-B121-FA8A2A0815CC}"/>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407804" y="2168911"/>
            <a:ext cx="1059812" cy="1839951"/>
          </a:xfrm>
          <a:prstGeom prst="rect">
            <a:avLst/>
          </a:prstGeom>
        </p:spPr>
      </p:pic>
      <p:pic>
        <p:nvPicPr>
          <p:cNvPr id="7" name="Picture 6">
            <a:extLst>
              <a:ext uri="{FF2B5EF4-FFF2-40B4-BE49-F238E27FC236}">
                <a16:creationId xmlns:a16="http://schemas.microsoft.com/office/drawing/2014/main" id="{1A66222B-C3EF-40AE-8514-5403D0CDB0A3}"/>
              </a:ext>
            </a:extLst>
          </p:cNvPr>
          <p:cNvPicPr>
            <a:picLocks noChangeAspect="1"/>
          </p:cNvPicPr>
          <p:nvPr/>
        </p:nvPicPr>
        <p:blipFill>
          <a:blip r:embed="rId5">
            <a:duotone>
              <a:schemeClr val="accent1">
                <a:shade val="45000"/>
                <a:satMod val="135000"/>
              </a:schemeClr>
              <a:prstClr val="white"/>
            </a:duotone>
          </a:blip>
          <a:stretch>
            <a:fillRect/>
          </a:stretch>
        </p:blipFill>
        <p:spPr>
          <a:xfrm>
            <a:off x="6273259" y="2183748"/>
            <a:ext cx="1905000" cy="1905000"/>
          </a:xfrm>
          <a:prstGeom prst="rect">
            <a:avLst/>
          </a:prstGeom>
        </p:spPr>
      </p:pic>
      <p:pic>
        <p:nvPicPr>
          <p:cNvPr id="9" name="Picture 8">
            <a:extLst>
              <a:ext uri="{FF2B5EF4-FFF2-40B4-BE49-F238E27FC236}">
                <a16:creationId xmlns:a16="http://schemas.microsoft.com/office/drawing/2014/main" id="{EF80C399-FE6D-4D89-A67A-C1BEDDF06428}"/>
              </a:ext>
            </a:extLst>
          </p:cNvPr>
          <p:cNvPicPr>
            <a:picLocks noChangeAspect="1"/>
          </p:cNvPicPr>
          <p:nvPr/>
        </p:nvPicPr>
        <p:blipFill>
          <a:blip r:embed="rId6">
            <a:duotone>
              <a:schemeClr val="accent5">
                <a:shade val="45000"/>
                <a:satMod val="135000"/>
              </a:schemeClr>
              <a:prstClr val="white"/>
            </a:duotone>
          </a:blip>
          <a:stretch>
            <a:fillRect/>
          </a:stretch>
        </p:blipFill>
        <p:spPr>
          <a:xfrm>
            <a:off x="9230590" y="2321602"/>
            <a:ext cx="1619123" cy="1619123"/>
          </a:xfrm>
          <a:prstGeom prst="rect">
            <a:avLst/>
          </a:prstGeom>
        </p:spPr>
      </p:pic>
      <p:pic>
        <p:nvPicPr>
          <p:cNvPr id="10" name="Picture 9">
            <a:extLst>
              <a:ext uri="{FF2B5EF4-FFF2-40B4-BE49-F238E27FC236}">
                <a16:creationId xmlns:a16="http://schemas.microsoft.com/office/drawing/2014/main" id="{A12C5764-731B-4974-A677-ACC7B9960DAF}"/>
              </a:ext>
            </a:extLst>
          </p:cNvPr>
          <p:cNvPicPr>
            <a:picLocks noChangeAspect="1"/>
          </p:cNvPicPr>
          <p:nvPr/>
        </p:nvPicPr>
        <p:blipFill>
          <a:blip r:embed="rId7">
            <a:duotone>
              <a:schemeClr val="bg2">
                <a:shade val="45000"/>
                <a:satMod val="135000"/>
              </a:schemeClr>
              <a:prstClr val="white"/>
            </a:duotone>
          </a:blip>
          <a:stretch>
            <a:fillRect/>
          </a:stretch>
        </p:blipFill>
        <p:spPr>
          <a:xfrm>
            <a:off x="3519947" y="2285758"/>
            <a:ext cx="1700981" cy="1700981"/>
          </a:xfrm>
          <a:prstGeom prst="rect">
            <a:avLst/>
          </a:prstGeom>
        </p:spPr>
      </p:pic>
      <p:graphicFrame>
        <p:nvGraphicFramePr>
          <p:cNvPr id="11" name="Table 11">
            <a:extLst>
              <a:ext uri="{FF2B5EF4-FFF2-40B4-BE49-F238E27FC236}">
                <a16:creationId xmlns:a16="http://schemas.microsoft.com/office/drawing/2014/main" id="{09632022-7BBB-493C-9C18-C38763A37F10}"/>
              </a:ext>
            </a:extLst>
          </p:cNvPr>
          <p:cNvGraphicFramePr>
            <a:graphicFrameLocks noGrp="1"/>
          </p:cNvGraphicFramePr>
          <p:nvPr>
            <p:extLst>
              <p:ext uri="{D42A27DB-BD31-4B8C-83A1-F6EECF244321}">
                <p14:modId xmlns:p14="http://schemas.microsoft.com/office/powerpoint/2010/main" val="1702759991"/>
              </p:ext>
            </p:extLst>
          </p:nvPr>
        </p:nvGraphicFramePr>
        <p:xfrm>
          <a:off x="791312" y="3986739"/>
          <a:ext cx="10364368" cy="2199640"/>
        </p:xfrm>
        <a:graphic>
          <a:graphicData uri="http://schemas.openxmlformats.org/drawingml/2006/table">
            <a:tbl>
              <a:tblPr firstRow="1" bandRow="1">
                <a:tableStyleId>{5C22544A-7EE6-4342-B048-85BDC9FD1C3A}</a:tableStyleId>
              </a:tblPr>
              <a:tblGrid>
                <a:gridCol w="2355013">
                  <a:extLst>
                    <a:ext uri="{9D8B030D-6E8A-4147-A177-3AD203B41FA5}">
                      <a16:colId xmlns:a16="http://schemas.microsoft.com/office/drawing/2014/main" val="185385984"/>
                    </a:ext>
                  </a:extLst>
                </a:gridCol>
                <a:gridCol w="2625212">
                  <a:extLst>
                    <a:ext uri="{9D8B030D-6E8A-4147-A177-3AD203B41FA5}">
                      <a16:colId xmlns:a16="http://schemas.microsoft.com/office/drawing/2014/main" val="431286628"/>
                    </a:ext>
                  </a:extLst>
                </a:gridCol>
                <a:gridCol w="2969342">
                  <a:extLst>
                    <a:ext uri="{9D8B030D-6E8A-4147-A177-3AD203B41FA5}">
                      <a16:colId xmlns:a16="http://schemas.microsoft.com/office/drawing/2014/main" val="3609906913"/>
                    </a:ext>
                  </a:extLst>
                </a:gridCol>
                <a:gridCol w="2414801">
                  <a:extLst>
                    <a:ext uri="{9D8B030D-6E8A-4147-A177-3AD203B41FA5}">
                      <a16:colId xmlns:a16="http://schemas.microsoft.com/office/drawing/2014/main" val="2499888224"/>
                    </a:ext>
                  </a:extLst>
                </a:gridCol>
              </a:tblGrid>
              <a:tr h="370840">
                <a:tc>
                  <a:txBody>
                    <a:bodyPr/>
                    <a:lstStyle/>
                    <a:p>
                      <a:pPr algn="ctr"/>
                      <a:r>
                        <a:rPr lang="en-US" sz="1800" dirty="0">
                          <a:solidFill>
                            <a:schemeClr val="tx2">
                              <a:lumMod val="75000"/>
                            </a:schemeClr>
                          </a:solidFill>
                          <a:latin typeface="Cambria" panose="02040503050406030204" pitchFamily="18" charset="0"/>
                          <a:ea typeface="Cambria" panose="02040503050406030204" pitchFamily="18" charset="0"/>
                        </a:rPr>
                        <a:t>Climate</a:t>
                      </a:r>
                    </a:p>
                    <a:p>
                      <a:pPr algn="ctr"/>
                      <a:r>
                        <a:rPr lang="en-US" sz="1800" dirty="0">
                          <a:solidFill>
                            <a:schemeClr val="tx2">
                              <a:lumMod val="75000"/>
                            </a:schemeClr>
                          </a:solidFill>
                          <a:latin typeface="Cambria" panose="02040503050406030204" pitchFamily="18" charset="0"/>
                          <a:ea typeface="Cambria" panose="02040503050406030204" pitchFamily="18" charset="0"/>
                        </a:rPr>
                        <a:t>Footprint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chemeClr val="tx2">
                              <a:lumMod val="75000"/>
                            </a:schemeClr>
                          </a:solidFill>
                          <a:latin typeface="Cambria" panose="02040503050406030204" pitchFamily="18" charset="0"/>
                          <a:ea typeface="Cambria" panose="02040503050406030204" pitchFamily="18" charset="0"/>
                        </a:rPr>
                        <a:t>Global </a:t>
                      </a:r>
                    </a:p>
                    <a:p>
                      <a:pPr algn="ctr"/>
                      <a:r>
                        <a:rPr lang="en-US" sz="1800" dirty="0">
                          <a:solidFill>
                            <a:schemeClr val="tx2">
                              <a:lumMod val="75000"/>
                            </a:schemeClr>
                          </a:solidFill>
                          <a:latin typeface="Cambria" panose="02040503050406030204" pitchFamily="18" charset="0"/>
                          <a:ea typeface="Cambria" panose="02040503050406030204" pitchFamily="18" charset="0"/>
                        </a:rPr>
                        <a:t>Transition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chemeClr val="tx2">
                              <a:lumMod val="75000"/>
                            </a:schemeClr>
                          </a:solidFill>
                          <a:latin typeface="Cambria" panose="02040503050406030204" pitchFamily="18" charset="0"/>
                          <a:ea typeface="Cambria" panose="02040503050406030204" pitchFamily="18" charset="0"/>
                        </a:rPr>
                        <a:t>New Opportunities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solidFill>
                            <a:schemeClr val="tx2">
                              <a:lumMod val="75000"/>
                            </a:schemeClr>
                          </a:solidFill>
                          <a:latin typeface="Cambria" panose="02040503050406030204" pitchFamily="18" charset="0"/>
                          <a:ea typeface="Cambria" panose="02040503050406030204" pitchFamily="18" charset="0"/>
                        </a:rPr>
                        <a:t>Resilience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86168268"/>
                  </a:ext>
                </a:extLst>
              </a:tr>
              <a:tr h="370840">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800" dirty="0">
                        <a:solidFill>
                          <a:schemeClr val="tx2">
                            <a:lumMod val="75000"/>
                          </a:schemeClr>
                        </a:solidFill>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75164961"/>
                  </a:ext>
                </a:extLst>
              </a:tr>
              <a:tr h="370840">
                <a:tc>
                  <a:txBody>
                    <a:bodyPr/>
                    <a:lstStyle/>
                    <a:p>
                      <a:pPr algn="ctr"/>
                      <a:r>
                        <a:rPr lang="en-US" sz="1800" dirty="0">
                          <a:latin typeface="Cambria" panose="02040503050406030204" pitchFamily="18" charset="0"/>
                          <a:ea typeface="Cambria" panose="02040503050406030204" pitchFamily="18" charset="0"/>
                        </a:rPr>
                        <a:t>Reduce the environmental and climate footprint of the food system</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dirty="0">
                          <a:latin typeface="Cambria" panose="02040503050406030204" pitchFamily="18" charset="0"/>
                          <a:ea typeface="Cambria" panose="02040503050406030204" pitchFamily="18" charset="0"/>
                        </a:rPr>
                        <a:t>Lead a global transition towards a competitive sustainability from fark to fork</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dirty="0">
                          <a:latin typeface="Cambria" panose="02040503050406030204" pitchFamily="18" charset="0"/>
                          <a:ea typeface="Cambria" panose="02040503050406030204" pitchFamily="18" charset="0"/>
                        </a:rPr>
                        <a:t>Tap into new opportunities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dirty="0">
                          <a:latin typeface="Cambria" panose="02040503050406030204" pitchFamily="18" charset="0"/>
                          <a:ea typeface="Cambria" panose="02040503050406030204" pitchFamily="18" charset="0"/>
                        </a:rPr>
                        <a:t>Create robust and resilient food system</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7966397"/>
                  </a:ext>
                </a:extLst>
              </a:tr>
            </a:tbl>
          </a:graphicData>
        </a:graphic>
      </p:graphicFrame>
      <p:cxnSp>
        <p:nvCxnSpPr>
          <p:cNvPr id="13" name="Straight Connector 12">
            <a:extLst>
              <a:ext uri="{FF2B5EF4-FFF2-40B4-BE49-F238E27FC236}">
                <a16:creationId xmlns:a16="http://schemas.microsoft.com/office/drawing/2014/main" id="{AF76E036-F0A6-4758-965F-F3935B328B22}"/>
              </a:ext>
            </a:extLst>
          </p:cNvPr>
          <p:cNvCxnSpPr>
            <a:cxnSpLocks/>
          </p:cNvCxnSpPr>
          <p:nvPr/>
        </p:nvCxnSpPr>
        <p:spPr>
          <a:xfrm>
            <a:off x="1078239" y="4806609"/>
            <a:ext cx="1718942"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560C37-5DEC-4D74-867F-F6985BD088F4}"/>
              </a:ext>
            </a:extLst>
          </p:cNvPr>
          <p:cNvCxnSpPr>
            <a:cxnSpLocks/>
          </p:cNvCxnSpPr>
          <p:nvPr/>
        </p:nvCxnSpPr>
        <p:spPr>
          <a:xfrm>
            <a:off x="9130771" y="4806609"/>
            <a:ext cx="1718942" cy="0"/>
          </a:xfrm>
          <a:prstGeom prst="line">
            <a:avLst/>
          </a:prstGeom>
          <a:ln w="19050" cap="rnd">
            <a:solidFill>
              <a:srgbClr val="2486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C4301E-F1B8-43EC-A30B-6153A00B7D32}"/>
              </a:ext>
            </a:extLst>
          </p:cNvPr>
          <p:cNvCxnSpPr>
            <a:cxnSpLocks/>
          </p:cNvCxnSpPr>
          <p:nvPr/>
        </p:nvCxnSpPr>
        <p:spPr>
          <a:xfrm>
            <a:off x="6273259" y="4821084"/>
            <a:ext cx="1718942" cy="0"/>
          </a:xfrm>
          <a:prstGeom prst="line">
            <a:avLst/>
          </a:prstGeom>
          <a:ln w="19050" cap="rnd">
            <a:solidFill>
              <a:srgbClr val="ADC8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B3C1D8-AF7E-4D6E-B51C-6A844D0C1E0C}"/>
              </a:ext>
            </a:extLst>
          </p:cNvPr>
          <p:cNvCxnSpPr>
            <a:cxnSpLocks/>
          </p:cNvCxnSpPr>
          <p:nvPr/>
        </p:nvCxnSpPr>
        <p:spPr>
          <a:xfrm>
            <a:off x="3501986" y="4806609"/>
            <a:ext cx="1718942" cy="0"/>
          </a:xfrm>
          <a:prstGeom prst="line">
            <a:avLst/>
          </a:prstGeom>
          <a:ln w="19050" cap="rnd">
            <a:solidFill>
              <a:srgbClr val="A19E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87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C1FD-1157-4C82-898A-22F9C2983F37}"/>
              </a:ext>
            </a:extLst>
          </p:cNvPr>
          <p:cNvSpPr>
            <a:spLocks noGrp="1"/>
          </p:cNvSpPr>
          <p:nvPr>
            <p:ph type="title"/>
          </p:nvPr>
        </p:nvSpPr>
        <p:spPr/>
        <p:txBody>
          <a:bodyPr>
            <a:normAutofit/>
          </a:bodyPr>
          <a:lstStyle/>
          <a:p>
            <a:pPr algn="ctr"/>
            <a:r>
              <a:rPr lang="en-US" sz="4400" dirty="0"/>
              <a:t>Farm to Fork: Resolving Issues</a:t>
            </a:r>
          </a:p>
        </p:txBody>
      </p:sp>
      <p:sp>
        <p:nvSpPr>
          <p:cNvPr id="3" name="Content Placeholder 2">
            <a:extLst>
              <a:ext uri="{FF2B5EF4-FFF2-40B4-BE49-F238E27FC236}">
                <a16:creationId xmlns:a16="http://schemas.microsoft.com/office/drawing/2014/main" id="{3070F7F4-6794-4718-A541-9982DAEC7C56}"/>
              </a:ext>
            </a:extLst>
          </p:cNvPr>
          <p:cNvSpPr>
            <a:spLocks noGrp="1"/>
          </p:cNvSpPr>
          <p:nvPr>
            <p:ph idx="1"/>
          </p:nvPr>
        </p:nvSpPr>
        <p:spPr>
          <a:xfrm>
            <a:off x="1097280" y="1845734"/>
            <a:ext cx="10058400" cy="1280924"/>
          </a:xfrm>
        </p:spPr>
        <p:txBody>
          <a:bodyPr>
            <a:normAutofit/>
          </a:bodyPr>
          <a:lstStyle/>
          <a:p>
            <a:pPr algn="just">
              <a:lnSpc>
                <a:spcPct val="100000"/>
              </a:lnSpc>
              <a:spcBef>
                <a:spcPts val="0"/>
              </a:spcBef>
              <a:spcAft>
                <a:spcPts val="0"/>
              </a:spcAft>
            </a:pPr>
            <a:r>
              <a:rPr lang="en-US" dirty="0"/>
              <a:t>The Farm to Fork strategy promotes solution to address the EU challenges found in transitioning into a sustainable food system. </a:t>
            </a:r>
          </a:p>
        </p:txBody>
      </p:sp>
      <p:graphicFrame>
        <p:nvGraphicFramePr>
          <p:cNvPr id="4" name="Table 4">
            <a:extLst>
              <a:ext uri="{FF2B5EF4-FFF2-40B4-BE49-F238E27FC236}">
                <a16:creationId xmlns:a16="http://schemas.microsoft.com/office/drawing/2014/main" id="{A91A9C38-4599-4EAD-8DB9-026BD28894E5}"/>
              </a:ext>
            </a:extLst>
          </p:cNvPr>
          <p:cNvGraphicFramePr>
            <a:graphicFrameLocks noGrp="1"/>
          </p:cNvGraphicFramePr>
          <p:nvPr>
            <p:extLst>
              <p:ext uri="{D42A27DB-BD31-4B8C-83A1-F6EECF244321}">
                <p14:modId xmlns:p14="http://schemas.microsoft.com/office/powerpoint/2010/main" val="3120495382"/>
              </p:ext>
            </p:extLst>
          </p:nvPr>
        </p:nvGraphicFramePr>
        <p:xfrm>
          <a:off x="929146" y="2738284"/>
          <a:ext cx="10407720" cy="3275860"/>
        </p:xfrm>
        <a:graphic>
          <a:graphicData uri="http://schemas.openxmlformats.org/drawingml/2006/table">
            <a:tbl>
              <a:tblPr firstRow="1" bandRow="1">
                <a:tableStyleId>{5C22544A-7EE6-4342-B048-85BDC9FD1C3A}</a:tableStyleId>
              </a:tblPr>
              <a:tblGrid>
                <a:gridCol w="3469240">
                  <a:extLst>
                    <a:ext uri="{9D8B030D-6E8A-4147-A177-3AD203B41FA5}">
                      <a16:colId xmlns:a16="http://schemas.microsoft.com/office/drawing/2014/main" val="2531814510"/>
                    </a:ext>
                  </a:extLst>
                </a:gridCol>
                <a:gridCol w="3095156">
                  <a:extLst>
                    <a:ext uri="{9D8B030D-6E8A-4147-A177-3AD203B41FA5}">
                      <a16:colId xmlns:a16="http://schemas.microsoft.com/office/drawing/2014/main" val="3300328108"/>
                    </a:ext>
                  </a:extLst>
                </a:gridCol>
                <a:gridCol w="3843324">
                  <a:extLst>
                    <a:ext uri="{9D8B030D-6E8A-4147-A177-3AD203B41FA5}">
                      <a16:colId xmlns:a16="http://schemas.microsoft.com/office/drawing/2014/main" val="2132685288"/>
                    </a:ext>
                  </a:extLst>
                </a:gridCol>
              </a:tblGrid>
              <a:tr h="392369">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1900" b="1" i="0" u="none" strike="noStrike" kern="1200" cap="none" spc="0" normalizeH="0" baseline="0" noProof="0" dirty="0">
                          <a:ln>
                            <a:noFill/>
                          </a:ln>
                          <a:solidFill>
                            <a:schemeClr val="accent5"/>
                          </a:solidFill>
                          <a:effectLst/>
                          <a:uLnTx/>
                          <a:uFillTx/>
                          <a:latin typeface="Cambria" panose="02040503050406030204" pitchFamily="18" charset="0"/>
                          <a:ea typeface="Cambria" panose="02040503050406030204" pitchFamily="18" charset="0"/>
                          <a:cs typeface="+mn-cs"/>
                        </a:rPr>
                        <a:t>Social 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19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Economic Sustainability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None/>
                        <a:tabLst/>
                        <a:defRPr/>
                      </a:pPr>
                      <a:r>
                        <a:rPr kumimoji="0" lang="en-US" sz="1900" b="1" i="0"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Environmental Sustainability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29300"/>
                  </a:ext>
                </a:extLst>
              </a:tr>
              <a:tr h="700657">
                <a:tc>
                  <a:txBody>
                    <a:bodyPr/>
                    <a:lstStyle/>
                    <a:p>
                      <a:pPr marL="285750" marR="0" lvl="0" indent="-285750" algn="just" defTabSz="914400" rtl="0" eaLnBrk="1" fontAlgn="auto" latinLnBrk="0" hangingPunct="1">
                        <a:lnSpc>
                          <a:spcPct val="90000"/>
                        </a:lnSpc>
                        <a:spcBef>
                          <a:spcPts val="1200"/>
                        </a:spcBef>
                        <a:spcAft>
                          <a:spcPts val="200"/>
                        </a:spcAft>
                        <a:buClr>
                          <a:schemeClr val="accent5"/>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Heathier diets – reduce overweight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just" defTabSz="914400" rtl="0" eaLnBrk="1" fontAlgn="auto" latinLnBrk="0" hangingPunct="1">
                        <a:lnSpc>
                          <a:spcPct val="90000"/>
                        </a:lnSpc>
                        <a:spcBef>
                          <a:spcPts val="1200"/>
                        </a:spcBef>
                        <a:spcAft>
                          <a:spcPts val="200"/>
                        </a:spcAft>
                        <a:buClr>
                          <a:srgbClr val="C00000"/>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Fairer income for farmers, fishers and aquaculture producers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Tackle climate change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3100003"/>
                  </a:ext>
                </a:extLst>
              </a:tr>
              <a:tr h="555856">
                <a:tc>
                  <a:txBody>
                    <a:bodyPr/>
                    <a:lstStyle/>
                    <a:p>
                      <a:pPr marL="285750" marR="0" lvl="0" indent="-285750" algn="just" defTabSz="914400" rtl="0" eaLnBrk="1" fontAlgn="auto" latinLnBrk="0" hangingPunct="1">
                        <a:lnSpc>
                          <a:spcPct val="90000"/>
                        </a:lnSpc>
                        <a:spcBef>
                          <a:spcPts val="1200"/>
                        </a:spcBef>
                        <a:spcAft>
                          <a:spcPts val="200"/>
                        </a:spcAft>
                        <a:buClr>
                          <a:schemeClr val="accent5"/>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Improve animal welfare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just" defTabSz="914400" rtl="0" eaLnBrk="1" fontAlgn="auto" latinLnBrk="0" hangingPunct="1">
                        <a:lnSpc>
                          <a:spcPct val="90000"/>
                        </a:lnSpc>
                        <a:spcBef>
                          <a:spcPts val="1200"/>
                        </a:spcBef>
                        <a:spcAft>
                          <a:spcPts val="200"/>
                        </a:spcAft>
                        <a:buClr>
                          <a:srgbClr val="C00000"/>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New business and job opportunities</a:t>
                      </a:r>
                      <a:endParaRPr kumimoji="0" lang="en-US" sz="1600" b="0" i="0" u="none" strike="noStrike" kern="1200" cap="none" spc="0" normalizeH="0" baseline="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p>
                      <a:pPr marL="285750" indent="-285750" algn="just">
                        <a:buClr>
                          <a:srgbClr val="C00000"/>
                        </a:buClr>
                        <a:buFont typeface="Wingdings" panose="05000000000000000000" pitchFamily="2" charset="2"/>
                        <a:buChar char="q"/>
                      </a:pP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Protect the environment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5577225"/>
                  </a:ext>
                </a:extLst>
              </a:tr>
              <a:tr h="568935">
                <a:tc>
                  <a:txBody>
                    <a:bodyPr/>
                    <a:lstStyle/>
                    <a:p>
                      <a:pPr marL="285750" marR="0" lvl="0" indent="-285750" algn="just" defTabSz="914400" rtl="0" eaLnBrk="1" fontAlgn="auto" latinLnBrk="0" hangingPunct="1">
                        <a:lnSpc>
                          <a:spcPct val="90000"/>
                        </a:lnSpc>
                        <a:spcBef>
                          <a:spcPts val="1200"/>
                        </a:spcBef>
                        <a:spcAft>
                          <a:spcPts val="200"/>
                        </a:spcAft>
                        <a:buClr>
                          <a:schemeClr val="accent5"/>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Social right for workers in food chain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Preserve  biodiversity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6754436"/>
                  </a:ext>
                </a:extLst>
              </a:tr>
              <a:tr h="397818">
                <a:tc>
                  <a:txBody>
                    <a:bodyPr/>
                    <a:lstStyle/>
                    <a:p>
                      <a:pPr marL="285750" marR="0" lvl="0" indent="-285750" algn="just" defTabSz="914400" rtl="0" eaLnBrk="1" fontAlgn="auto" latinLnBrk="0" hangingPunct="1">
                        <a:lnSpc>
                          <a:spcPct val="90000"/>
                        </a:lnSpc>
                        <a:spcBef>
                          <a:spcPts val="1200"/>
                        </a:spcBef>
                        <a:spcAft>
                          <a:spcPts val="200"/>
                        </a:spcAft>
                        <a:buClr>
                          <a:schemeClr val="accent5"/>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Food affordability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Reduce food loss and waste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972015"/>
                  </a:ext>
                </a:extLst>
              </a:tr>
              <a:tr h="397818">
                <a:tc>
                  <a:txBody>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rPr>
                        <a:t>Circular bio-based economy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876288"/>
                  </a:ext>
                </a:extLst>
              </a:tr>
            </a:tbl>
          </a:graphicData>
        </a:graphic>
      </p:graphicFrame>
    </p:spTree>
    <p:extLst>
      <p:ext uri="{BB962C8B-B14F-4D97-AF65-F5344CB8AC3E}">
        <p14:creationId xmlns:p14="http://schemas.microsoft.com/office/powerpoint/2010/main" val="170423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lstStyle/>
          <a:p>
            <a:pPr algn="ctr"/>
            <a:r>
              <a:rPr lang="en-US" dirty="0"/>
              <a:t>Targets by 2030</a:t>
            </a:r>
          </a:p>
        </p:txBody>
      </p:sp>
      <p:graphicFrame>
        <p:nvGraphicFramePr>
          <p:cNvPr id="4" name="Table 4">
            <a:extLst>
              <a:ext uri="{FF2B5EF4-FFF2-40B4-BE49-F238E27FC236}">
                <a16:creationId xmlns:a16="http://schemas.microsoft.com/office/drawing/2014/main" id="{CB18BE96-5D72-42D3-BF78-05F2CF32EC82}"/>
              </a:ext>
            </a:extLst>
          </p:cNvPr>
          <p:cNvGraphicFramePr>
            <a:graphicFrameLocks noGrp="1"/>
          </p:cNvGraphicFramePr>
          <p:nvPr>
            <p:extLst>
              <p:ext uri="{D42A27DB-BD31-4B8C-83A1-F6EECF244321}">
                <p14:modId xmlns:p14="http://schemas.microsoft.com/office/powerpoint/2010/main" val="1891094617"/>
              </p:ext>
            </p:extLst>
          </p:nvPr>
        </p:nvGraphicFramePr>
        <p:xfrm>
          <a:off x="374608" y="2138517"/>
          <a:ext cx="11503744" cy="3864077"/>
        </p:xfrm>
        <a:graphic>
          <a:graphicData uri="http://schemas.openxmlformats.org/drawingml/2006/table">
            <a:tbl>
              <a:tblPr firstRow="1" bandRow="1">
                <a:tableStyleId>{5C22544A-7EE6-4342-B048-85BDC9FD1C3A}</a:tableStyleId>
              </a:tblPr>
              <a:tblGrid>
                <a:gridCol w="2875936">
                  <a:extLst>
                    <a:ext uri="{9D8B030D-6E8A-4147-A177-3AD203B41FA5}">
                      <a16:colId xmlns:a16="http://schemas.microsoft.com/office/drawing/2014/main" val="2032314286"/>
                    </a:ext>
                  </a:extLst>
                </a:gridCol>
                <a:gridCol w="2875936">
                  <a:extLst>
                    <a:ext uri="{9D8B030D-6E8A-4147-A177-3AD203B41FA5}">
                      <a16:colId xmlns:a16="http://schemas.microsoft.com/office/drawing/2014/main" val="4278042253"/>
                    </a:ext>
                  </a:extLst>
                </a:gridCol>
                <a:gridCol w="2875936">
                  <a:extLst>
                    <a:ext uri="{9D8B030D-6E8A-4147-A177-3AD203B41FA5}">
                      <a16:colId xmlns:a16="http://schemas.microsoft.com/office/drawing/2014/main" val="2996821699"/>
                    </a:ext>
                  </a:extLst>
                </a:gridCol>
                <a:gridCol w="2875936">
                  <a:extLst>
                    <a:ext uri="{9D8B030D-6E8A-4147-A177-3AD203B41FA5}">
                      <a16:colId xmlns:a16="http://schemas.microsoft.com/office/drawing/2014/main" val="2403610119"/>
                    </a:ext>
                  </a:extLst>
                </a:gridCol>
              </a:tblGrid>
              <a:tr h="2492477">
                <a:tc>
                  <a:txBody>
                    <a:bodyPr/>
                    <a:lstStyle/>
                    <a:p>
                      <a:pPr algn="ctr"/>
                      <a:endParaRPr lang="en-US" sz="1400" dirty="0">
                        <a:solidFill>
                          <a:schemeClr val="tx2">
                            <a:lumMod val="75000"/>
                          </a:schemeClr>
                        </a:solidFill>
                      </a:endParaRPr>
                    </a:p>
                  </a:txBody>
                  <a:tcPr>
                    <a:lnL w="6350" cap="flat" cmpd="sng" algn="ctr">
                      <a:noFill/>
                      <a:prstDash val="sysDash"/>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19050" cap="flat" cmpd="sng" algn="ctr">
                      <a:solidFill>
                        <a:schemeClr val="accent3">
                          <a:lumMod val="75000"/>
                        </a:scheme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2">
                            <a:lumMod val="75000"/>
                          </a:schemeClr>
                        </a:solidFill>
                      </a:endParaRPr>
                    </a:p>
                  </a:txBody>
                  <a:tcPr>
                    <a:lnL w="19050" cap="flat" cmpd="sng" algn="ctr">
                      <a:solidFill>
                        <a:schemeClr val="accent3">
                          <a:lumMod val="75000"/>
                        </a:schemeClr>
                      </a:solidFill>
                      <a:prstDash val="solid"/>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160312"/>
                  </a:ext>
                </a:extLst>
              </a:tr>
              <a:tr h="657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latin typeface="Cambria" panose="02040503050406030204" pitchFamily="18" charset="0"/>
                          <a:ea typeface="Cambria" panose="02040503050406030204" pitchFamily="18" charset="0"/>
                        </a:rPr>
                        <a:t>Reduce the overall use and risk of chemical pesticides and more hazardous pesticides by 50%</a:t>
                      </a:r>
                    </a:p>
                    <a:p>
                      <a:pPr algn="ctr"/>
                      <a:endParaRPr lang="en-US" sz="1400" dirty="0">
                        <a:solidFill>
                          <a:schemeClr val="tx2">
                            <a:lumMod val="75000"/>
                          </a:schemeClr>
                        </a:solidFill>
                        <a:latin typeface="Cambria" panose="02040503050406030204" pitchFamily="18" charset="0"/>
                        <a:ea typeface="Cambria" panose="02040503050406030204" pitchFamily="18" charset="0"/>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latin typeface="Cambria" panose="02040503050406030204" pitchFamily="18" charset="0"/>
                          <a:ea typeface="Cambria" panose="02040503050406030204" pitchFamily="18" charset="0"/>
                        </a:rPr>
                        <a:t>Reduce nutrient losses by at least 50% while ensuring no deterioration in soil fertility; this will reduce use of fertilizers by at least 20 % </a:t>
                      </a: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latin typeface="Cambria" panose="02040503050406030204" pitchFamily="18" charset="0"/>
                          <a:ea typeface="Cambria" panose="02040503050406030204" pitchFamily="18" charset="0"/>
                        </a:rPr>
                        <a:t>Reduce sales of antimicrobials for farmed animals and in aquaculture by 50%</a:t>
                      </a:r>
                    </a:p>
                    <a:p>
                      <a:pPr algn="ctr"/>
                      <a:endParaRPr lang="en-US" sz="1400" dirty="0">
                        <a:solidFill>
                          <a:schemeClr val="tx2">
                            <a:lumMod val="75000"/>
                          </a:schemeClr>
                        </a:solidFill>
                        <a:latin typeface="Cambria" panose="02040503050406030204" pitchFamily="18" charset="0"/>
                        <a:ea typeface="Cambria" panose="02040503050406030204" pitchFamily="18" charset="0"/>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75000"/>
                          </a:scheme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lumMod val="75000"/>
                            </a:schemeClr>
                          </a:solidFill>
                          <a:latin typeface="Cambria" panose="02040503050406030204" pitchFamily="18" charset="0"/>
                          <a:ea typeface="Cambria" panose="02040503050406030204" pitchFamily="18" charset="0"/>
                        </a:rPr>
                        <a:t>Achieve at least 25% of the EU’s agricultural land under organic farming and a significant increase in organic aquaculture</a:t>
                      </a: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28358"/>
                  </a:ext>
                </a:extLst>
              </a:tr>
            </a:tbl>
          </a:graphicData>
        </a:graphic>
      </p:graphicFrame>
      <p:pic>
        <p:nvPicPr>
          <p:cNvPr id="6" name="Picture 5">
            <a:extLst>
              <a:ext uri="{FF2B5EF4-FFF2-40B4-BE49-F238E27FC236}">
                <a16:creationId xmlns:a16="http://schemas.microsoft.com/office/drawing/2014/main" id="{9A6B66C3-FBE7-41F9-AE6D-124786C45015}"/>
              </a:ext>
            </a:extLst>
          </p:cNvPr>
          <p:cNvPicPr>
            <a:picLocks noChangeAspect="1"/>
          </p:cNvPicPr>
          <p:nvPr/>
        </p:nvPicPr>
        <p:blipFill rotWithShape="1">
          <a:blip r:embed="rId3"/>
          <a:srcRect l="4994" r="15486"/>
          <a:stretch/>
        </p:blipFill>
        <p:spPr>
          <a:xfrm>
            <a:off x="559456" y="2603256"/>
            <a:ext cx="2355810" cy="1651488"/>
          </a:xfrm>
          <a:prstGeom prst="ellipse">
            <a:avLst/>
          </a:prstGeom>
          <a:ln>
            <a:noFill/>
          </a:ln>
          <a:effectLst>
            <a:softEdge rad="112500"/>
          </a:effectLst>
        </p:spPr>
      </p:pic>
      <p:pic>
        <p:nvPicPr>
          <p:cNvPr id="7" name="Picture 6">
            <a:extLst>
              <a:ext uri="{FF2B5EF4-FFF2-40B4-BE49-F238E27FC236}">
                <a16:creationId xmlns:a16="http://schemas.microsoft.com/office/drawing/2014/main" id="{F3D6E1C5-0719-4177-AE2B-C730AEBBE4C7}"/>
              </a:ext>
            </a:extLst>
          </p:cNvPr>
          <p:cNvPicPr>
            <a:picLocks noChangeAspect="1"/>
          </p:cNvPicPr>
          <p:nvPr/>
        </p:nvPicPr>
        <p:blipFill>
          <a:blip r:embed="rId4"/>
          <a:stretch>
            <a:fillRect/>
          </a:stretch>
        </p:blipFill>
        <p:spPr>
          <a:xfrm>
            <a:off x="3441291" y="2511000"/>
            <a:ext cx="2369277" cy="1836000"/>
          </a:xfrm>
          <a:prstGeom prst="ellipse">
            <a:avLst/>
          </a:prstGeom>
          <a:ln>
            <a:noFill/>
          </a:ln>
          <a:effectLst>
            <a:softEdge rad="112500"/>
          </a:effectLst>
        </p:spPr>
      </p:pic>
      <p:pic>
        <p:nvPicPr>
          <p:cNvPr id="8" name="Picture 7">
            <a:extLst>
              <a:ext uri="{FF2B5EF4-FFF2-40B4-BE49-F238E27FC236}">
                <a16:creationId xmlns:a16="http://schemas.microsoft.com/office/drawing/2014/main" id="{621215A3-3EE5-4B3A-9276-1766F976D37D}"/>
              </a:ext>
            </a:extLst>
          </p:cNvPr>
          <p:cNvPicPr>
            <a:picLocks noChangeAspect="1"/>
          </p:cNvPicPr>
          <p:nvPr/>
        </p:nvPicPr>
        <p:blipFill>
          <a:blip r:embed="rId5"/>
          <a:stretch>
            <a:fillRect/>
          </a:stretch>
        </p:blipFill>
        <p:spPr>
          <a:xfrm>
            <a:off x="6336593" y="2601000"/>
            <a:ext cx="2484000" cy="1656000"/>
          </a:xfrm>
          <a:prstGeom prst="ellipse">
            <a:avLst/>
          </a:prstGeom>
          <a:ln>
            <a:noFill/>
          </a:ln>
          <a:effectLst>
            <a:softEdge rad="112500"/>
          </a:effectLst>
        </p:spPr>
      </p:pic>
      <p:pic>
        <p:nvPicPr>
          <p:cNvPr id="9" name="Picture 8">
            <a:extLst>
              <a:ext uri="{FF2B5EF4-FFF2-40B4-BE49-F238E27FC236}">
                <a16:creationId xmlns:a16="http://schemas.microsoft.com/office/drawing/2014/main" id="{93726D46-C07F-4E35-B469-0EB16F928A3B}"/>
              </a:ext>
            </a:extLst>
          </p:cNvPr>
          <p:cNvPicPr>
            <a:picLocks noChangeAspect="1"/>
          </p:cNvPicPr>
          <p:nvPr/>
        </p:nvPicPr>
        <p:blipFill rotWithShape="1">
          <a:blip r:embed="rId6"/>
          <a:srcRect l="5626" r="14835"/>
          <a:stretch/>
        </p:blipFill>
        <p:spPr>
          <a:xfrm>
            <a:off x="9071243" y="2601000"/>
            <a:ext cx="2807109" cy="1656000"/>
          </a:xfrm>
          <a:prstGeom prst="ellipse">
            <a:avLst/>
          </a:prstGeom>
          <a:ln>
            <a:noFill/>
          </a:ln>
          <a:effectLst>
            <a:softEdge rad="112500"/>
          </a:effectLst>
        </p:spPr>
      </p:pic>
    </p:spTree>
    <p:extLst>
      <p:ext uri="{BB962C8B-B14F-4D97-AF65-F5344CB8AC3E}">
        <p14:creationId xmlns:p14="http://schemas.microsoft.com/office/powerpoint/2010/main" val="9399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E169-A865-4010-8037-68F189F3FE27}"/>
              </a:ext>
            </a:extLst>
          </p:cNvPr>
          <p:cNvSpPr>
            <a:spLocks noGrp="1"/>
          </p:cNvSpPr>
          <p:nvPr>
            <p:ph type="title"/>
          </p:nvPr>
        </p:nvSpPr>
        <p:spPr/>
        <p:txBody>
          <a:bodyPr>
            <a:normAutofit/>
          </a:bodyPr>
          <a:lstStyle/>
          <a:p>
            <a:pPr algn="ctr"/>
            <a:r>
              <a:rPr lang="en-US" sz="4400" dirty="0"/>
              <a:t>Different levels of </a:t>
            </a:r>
            <a:r>
              <a:rPr lang="en-US" sz="4400" dirty="0" smtClean="0"/>
              <a:t>implementation</a:t>
            </a:r>
            <a:endParaRPr lang="en-US" sz="4400" dirty="0"/>
          </a:p>
        </p:txBody>
      </p:sp>
      <p:graphicFrame>
        <p:nvGraphicFramePr>
          <p:cNvPr id="9" name="Content Placeholder 8">
            <a:extLst>
              <a:ext uri="{FF2B5EF4-FFF2-40B4-BE49-F238E27FC236}">
                <a16:creationId xmlns:a16="http://schemas.microsoft.com/office/drawing/2014/main" id="{9350E363-A8E1-43DF-B553-7498774C246B}"/>
              </a:ext>
            </a:extLst>
          </p:cNvPr>
          <p:cNvGraphicFramePr>
            <a:graphicFrameLocks noGrp="1"/>
          </p:cNvGraphicFramePr>
          <p:nvPr>
            <p:ph idx="1"/>
            <p:extLst>
              <p:ext uri="{D42A27DB-BD31-4B8C-83A1-F6EECF244321}">
                <p14:modId xmlns:p14="http://schemas.microsoft.com/office/powerpoint/2010/main" val="80416229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95D31B05-5799-4316-8F06-8C1E0CE06DE3}"/>
              </a:ext>
            </a:extLst>
          </p:cNvPr>
          <p:cNvSpPr/>
          <p:nvPr/>
        </p:nvSpPr>
        <p:spPr>
          <a:xfrm>
            <a:off x="7117097" y="2674374"/>
            <a:ext cx="4023518" cy="837910"/>
          </a:xfrm>
          <a:prstGeom prst="rect">
            <a:avLst/>
          </a:pr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104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C6D9-FC2A-4001-9BC4-C30BE1C32CF0}"/>
              </a:ext>
            </a:extLst>
          </p:cNvPr>
          <p:cNvSpPr>
            <a:spLocks noGrp="1"/>
          </p:cNvSpPr>
          <p:nvPr>
            <p:ph type="title"/>
          </p:nvPr>
        </p:nvSpPr>
        <p:spPr/>
        <p:txBody>
          <a:bodyPr/>
          <a:lstStyle/>
          <a:p>
            <a:pPr algn="ctr"/>
            <a:r>
              <a:rPr lang="en-US" dirty="0"/>
              <a:t>Benefits for farmers</a:t>
            </a:r>
          </a:p>
        </p:txBody>
      </p:sp>
      <p:sp>
        <p:nvSpPr>
          <p:cNvPr id="3" name="Content Placeholder 2">
            <a:extLst>
              <a:ext uri="{FF2B5EF4-FFF2-40B4-BE49-F238E27FC236}">
                <a16:creationId xmlns:a16="http://schemas.microsoft.com/office/drawing/2014/main" id="{97A7761D-4034-44C1-845D-9ED6007B3C8D}"/>
              </a:ext>
            </a:extLst>
          </p:cNvPr>
          <p:cNvSpPr>
            <a:spLocks noGrp="1"/>
          </p:cNvSpPr>
          <p:nvPr>
            <p:ph idx="1"/>
          </p:nvPr>
        </p:nvSpPr>
        <p:spPr/>
        <p:txBody>
          <a:bodyPr>
            <a:normAutofit fontScale="92500" lnSpcReduction="20000"/>
          </a:bodyPr>
          <a:lstStyle/>
          <a:p>
            <a:pPr marL="627063" lvl="1" indent="-427038">
              <a:lnSpc>
                <a:spcPct val="150000"/>
              </a:lnSpc>
              <a:spcBef>
                <a:spcPts val="0"/>
              </a:spcBef>
              <a:spcAft>
                <a:spcPts val="0"/>
              </a:spcAft>
              <a:buFont typeface="Wingdings" panose="05000000000000000000" pitchFamily="2" charset="2"/>
              <a:buChar char="q"/>
            </a:pPr>
            <a:r>
              <a:rPr lang="en-US" sz="2000" dirty="0"/>
              <a:t>Help the transition to sustainable practices,</a:t>
            </a:r>
          </a:p>
          <a:p>
            <a:pPr marL="627063" lvl="1" indent="-427038">
              <a:lnSpc>
                <a:spcPct val="150000"/>
              </a:lnSpc>
              <a:spcBef>
                <a:spcPts val="0"/>
              </a:spcBef>
              <a:spcAft>
                <a:spcPts val="0"/>
              </a:spcAft>
              <a:buFont typeface="Wingdings" panose="05000000000000000000" pitchFamily="2" charset="2"/>
              <a:buChar char="q"/>
            </a:pPr>
            <a:r>
              <a:rPr lang="en-US" sz="2000" dirty="0"/>
              <a:t>Fair food supply chain and fair prices and resilience to fluctuations,</a:t>
            </a:r>
          </a:p>
          <a:p>
            <a:pPr marL="627063" lvl="1" indent="-427038">
              <a:lnSpc>
                <a:spcPct val="150000"/>
              </a:lnSpc>
              <a:spcBef>
                <a:spcPts val="0"/>
              </a:spcBef>
              <a:spcAft>
                <a:spcPts val="0"/>
              </a:spcAft>
              <a:buFont typeface="Wingdings" panose="05000000000000000000" pitchFamily="2" charset="2"/>
              <a:buChar char="q"/>
            </a:pPr>
            <a:r>
              <a:rPr lang="en-US" sz="2000" dirty="0"/>
              <a:t>Reduced post-harvest losses due to shorter supply chain,</a:t>
            </a:r>
          </a:p>
          <a:p>
            <a:pPr marL="627063" lvl="1" indent="-427038">
              <a:lnSpc>
                <a:spcPct val="150000"/>
              </a:lnSpc>
              <a:spcBef>
                <a:spcPts val="0"/>
              </a:spcBef>
              <a:spcAft>
                <a:spcPts val="0"/>
              </a:spcAft>
              <a:buFont typeface="Wingdings" panose="05000000000000000000" pitchFamily="2" charset="2"/>
              <a:buChar char="q"/>
            </a:pPr>
            <a:r>
              <a:rPr lang="en-US" sz="2000" dirty="0"/>
              <a:t>Improved traceability and quality control,</a:t>
            </a:r>
          </a:p>
          <a:p>
            <a:pPr marL="627063" lvl="1" indent="-427038">
              <a:lnSpc>
                <a:spcPct val="150000"/>
              </a:lnSpc>
              <a:spcBef>
                <a:spcPts val="0"/>
              </a:spcBef>
              <a:spcAft>
                <a:spcPts val="0"/>
              </a:spcAft>
              <a:buFont typeface="Wingdings" panose="05000000000000000000" pitchFamily="2" charset="2"/>
              <a:buChar char="q"/>
            </a:pPr>
            <a:r>
              <a:rPr lang="en-US" sz="2000" dirty="0"/>
              <a:t>Increased crop resilience, </a:t>
            </a:r>
          </a:p>
          <a:p>
            <a:pPr marL="627063" lvl="1" indent="-427038">
              <a:lnSpc>
                <a:spcPct val="150000"/>
              </a:lnSpc>
              <a:spcBef>
                <a:spcPts val="0"/>
              </a:spcBef>
              <a:spcAft>
                <a:spcPts val="0"/>
              </a:spcAft>
              <a:buFont typeface="Wingdings" panose="05000000000000000000" pitchFamily="2" charset="2"/>
              <a:buChar char="q"/>
            </a:pPr>
            <a:r>
              <a:rPr lang="en-US" sz="2000" dirty="0"/>
              <a:t>Provide diversified income streams (agrotourism, by-products, value-added products etc.) and lower production cost,</a:t>
            </a:r>
          </a:p>
          <a:p>
            <a:pPr marL="627063" lvl="1" indent="-427038">
              <a:lnSpc>
                <a:spcPct val="150000"/>
              </a:lnSpc>
              <a:spcBef>
                <a:spcPts val="0"/>
              </a:spcBef>
              <a:spcAft>
                <a:spcPts val="0"/>
              </a:spcAft>
              <a:buFont typeface="Wingdings" panose="05000000000000000000" pitchFamily="2" charset="2"/>
              <a:buChar char="q"/>
            </a:pPr>
            <a:r>
              <a:rPr lang="en-US" sz="2000" dirty="0"/>
              <a:t>Access to information and technology to support informed decisions and improve crop productivity, </a:t>
            </a:r>
          </a:p>
          <a:p>
            <a:pPr marL="627063" lvl="1" indent="-427038">
              <a:lnSpc>
                <a:spcPct val="150000"/>
              </a:lnSpc>
              <a:spcBef>
                <a:spcPts val="0"/>
              </a:spcBef>
              <a:spcAft>
                <a:spcPts val="0"/>
              </a:spcAft>
              <a:buFont typeface="Wingdings" panose="05000000000000000000" pitchFamily="2" charset="2"/>
              <a:buChar char="q"/>
            </a:pPr>
            <a:r>
              <a:rPr lang="en-US" sz="2000" dirty="0"/>
              <a:t>New global markets and business opportunities. </a:t>
            </a:r>
          </a:p>
        </p:txBody>
      </p:sp>
    </p:spTree>
    <p:extLst>
      <p:ext uri="{BB962C8B-B14F-4D97-AF65-F5344CB8AC3E}">
        <p14:creationId xmlns:p14="http://schemas.microsoft.com/office/powerpoint/2010/main" val="25518820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3536</TotalTime>
  <Words>1053</Words>
  <Application>Microsoft Office PowerPoint</Application>
  <PresentationFormat>Widescreen</PresentationFormat>
  <Paragraphs>133</Paragraphs>
  <Slides>15</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Asap</vt:lpstr>
      <vt:lpstr>Bahnschrift SemiLight</vt:lpstr>
      <vt:lpstr>Calibri</vt:lpstr>
      <vt:lpstr>Calibri Light</vt:lpstr>
      <vt:lpstr>Cambria</vt:lpstr>
      <vt:lpstr>DejaVuSans-Bold</vt:lpstr>
      <vt:lpstr>Wingdings</vt:lpstr>
      <vt:lpstr>Custom Design</vt:lpstr>
      <vt:lpstr>Retrospect</vt:lpstr>
      <vt:lpstr> </vt:lpstr>
      <vt:lpstr>EU Farm to Fork Strategy</vt:lpstr>
      <vt:lpstr>PowerPoint Presentation</vt:lpstr>
      <vt:lpstr>EU Farm to Fork Strategy</vt:lpstr>
      <vt:lpstr>Farm to Fork: Goals</vt:lpstr>
      <vt:lpstr>Farm to Fork: Resolving Issues</vt:lpstr>
      <vt:lpstr>Targets by 2030</vt:lpstr>
      <vt:lpstr>Different levels of implementation</vt:lpstr>
      <vt:lpstr>Benefits for farmers</vt:lpstr>
      <vt:lpstr>Sustainable Food Consumption </vt:lpstr>
      <vt:lpstr>Sustainable Food Consumption </vt:lpstr>
      <vt:lpstr>Transparent Information and Labeling</vt:lpstr>
      <vt:lpstr>Transparent Information and Labeling</vt:lpstr>
      <vt:lpstr>Farmers Contribution</vt:lpstr>
      <vt:lpstr>Farmers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69</cp:revision>
  <dcterms:created xsi:type="dcterms:W3CDTF">2018-11-05T14:13:47Z</dcterms:created>
  <dcterms:modified xsi:type="dcterms:W3CDTF">2023-09-25T18:38:50Z</dcterms:modified>
</cp:coreProperties>
</file>